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yandex.ru/images/search?text=%D1%84.%D0%B8.%D1%82%D1%8E%D1%82%D1%87%D0%B5%D0%B2%20%D1%84%D0%BE%D1%82%D0%BE&amp;img_url=http://az.lib.ru/t/tjutchew_f_i/.photo2.jpg&amp;pos=1&amp;rpt=simage&amp;stype=image&amp;lr=62&amp;noreask=1&amp;source=wiz&amp;uinfo=sw-1280-sh-1024-ww-1259-wh-802-pd-1-wp-5x4_1280x102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yandex.ru/images/search?source=wiz&amp;img_url=http://900igr.net/datai/literatura/Tjutchev-10-klass/0013-010-F.I.Tjutchev.jpg&amp;uinfo=sw-1280-sh-1024-ww-1259-wh-802-pd-1-wp-5x4_1280x1024&amp;_=1414297245350&amp;viewport=wide&amp;text=%D1%84.%D0%B8.%D1%82%D1%8E%D1%82%D1%87%D0%B5%D0%B2%20%D1%84%D0%BE%D1%82%D0%BE&amp;noreask=1&amp;pos=24&amp;rpt=simage&amp;lr=62&amp;pin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yandex.ru/images/search?text=%D1%84.%D0%B8.%D1%82%D1%8E%D1%82%D1%87%D0%B5%D0%B2%20%D1%84%D0%BE%D1%82%D0%BE&amp;img_url=http://stat11.privet.ru/lr/080d895e2f948b786f9441011818ab72&amp;pos=10&amp;rpt=simage&amp;stype=image&amp;lr=62&amp;noreask=1&amp;source=wiz&amp;uinfo=sw-1280-sh-1024-ww-1259-wh-802-pd-1-wp-5x4_1280x10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text=%D1%84.%D0%B8.%D1%82%D1%8E%D1%82%D1%87%D0%B5%D0%B2%20%D1%84%D0%BE%D1%82%D0%BE&amp;img_url=http://img.encyc.yandex.net/illustrations/bse/pictures/02744/025510-95x96_.jpg&amp;pos=6&amp;rpt=simage&amp;stype=image&amp;lr=62&amp;noreask=1&amp;source=wiz&amp;uinfo=sw-1280-sh-1024-ww-1259-wh-802-pd-1-wp-5x4_1280x102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5373216"/>
            <a:ext cx="2160240" cy="1296144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МБОУ «</a:t>
            </a:r>
            <a:r>
              <a:rPr lang="ru-RU" sz="1100" dirty="0" err="1" smtClean="0"/>
              <a:t>Новомитропольская</a:t>
            </a:r>
            <a:r>
              <a:rPr lang="ru-RU" sz="1100" dirty="0" smtClean="0"/>
              <a:t> СОШ»</a:t>
            </a:r>
          </a:p>
          <a:p>
            <a:r>
              <a:rPr lang="ru-RU" sz="1100" dirty="0" err="1" smtClean="0"/>
              <a:t>Тюхтетского</a:t>
            </a:r>
            <a:r>
              <a:rPr lang="ru-RU" sz="1100" dirty="0" smtClean="0"/>
              <a:t> района,</a:t>
            </a:r>
          </a:p>
          <a:p>
            <a:r>
              <a:rPr lang="ru-RU" sz="1100" dirty="0" smtClean="0"/>
              <a:t>Красноярского края</a:t>
            </a:r>
          </a:p>
          <a:p>
            <a:r>
              <a:rPr lang="ru-RU" sz="1100" dirty="0" err="1" smtClean="0"/>
              <a:t>Круппан</a:t>
            </a:r>
            <a:r>
              <a:rPr lang="ru-RU" sz="1100" dirty="0" smtClean="0"/>
              <a:t> Л.А.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/>
              <a:t>Федор Иванович</a:t>
            </a:r>
            <a:br>
              <a:rPr lang="ru-RU" sz="2400" dirty="0" smtClean="0"/>
            </a:br>
            <a:r>
              <a:rPr lang="ru-RU" sz="2400" dirty="0" smtClean="0"/>
              <a:t>Тютчев</a:t>
            </a:r>
            <a:br>
              <a:rPr lang="ru-RU" sz="2400" dirty="0" smtClean="0"/>
            </a:br>
            <a:r>
              <a:rPr lang="ru-RU" sz="2400" dirty="0" smtClean="0"/>
              <a:t>(1803 – 1873)</a:t>
            </a:r>
            <a:endParaRPr lang="ru-RU" sz="2400" dirty="0"/>
          </a:p>
        </p:txBody>
      </p:sp>
      <p:pic>
        <p:nvPicPr>
          <p:cNvPr id="7" name="Picture 5" descr="C:\Documents and Settings\Маранова В С\Рабочий стол\Тютчев\Александровский. 18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772816"/>
            <a:ext cx="4032448" cy="39604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52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3" descr="C:\Documents and Settings\Маранова В С\Рабочий стол\Тютчев\18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744416" cy="41764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Documents and Settings\Маранова В С\Рабочий стол\Тютчев\Tutchev_1840_ernestina_2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9" y="289654"/>
            <a:ext cx="3609144" cy="414745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86000" y="508518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Тютчев был увлекающимся человеком. Через 7 лет после женитьбы, в 1833 году у него разгорелся страстный роман с замужней красавицей Эрнестиной 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Дёрнберг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6237312"/>
            <a:ext cx="2520280" cy="4229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http://im0-tub-ru.yandex.net/i?id=2b2142281530f3f646747ff20d96188c-85-144&amp;n=24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60040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течение нескольких лет Тютчев оставался в Германии, в 1844 вернулся в Россию.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3488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Французские революции 1830 и 1848 годов Тютчев воспринял как катастрофу, как </a:t>
            </a:r>
          </a:p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гибель европейской культуры. Политические взгляды Тютчева вызвали одобрение императора Николая I. Автору было возвращено звание камергера, в 1848 он получил должность при министерстве иностранных дел в Петербурге, в 1858 был назначен председателем Комитета иностранной цензуры. </a:t>
            </a:r>
          </a:p>
        </p:txBody>
      </p:sp>
    </p:spTree>
    <p:extLst>
      <p:ext uri="{BB962C8B-B14F-4D97-AF65-F5344CB8AC3E}">
        <p14:creationId xmlns:p14="http://schemas.microsoft.com/office/powerpoint/2010/main" val="5694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Documents and Settings\Маранова В С\Рабочий стол\Тютчев\Акварель Ивано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" r="4848"/>
          <a:stretch>
            <a:fillRect/>
          </a:stretch>
        </p:blipFill>
        <p:spPr bwMode="auto">
          <a:xfrm>
            <a:off x="467544" y="404664"/>
            <a:ext cx="3960440" cy="51020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3968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 и всю свою жизнь, в зрелые годы Тютчев был полон страстей. В 1850 году, будучи женатым человеком и отцом семейства, влюбился в 24-летнюю Елену Денисьеву, почти ровесницу своих дочерей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852936"/>
            <a:ext cx="4185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О, как убийственно мы любим,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 в буйной слепоте страстей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Мы то всего вернее губим, 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сердцу нашему милей…</a:t>
            </a:r>
          </a:p>
          <a:p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Судьбы ужасным приговором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Твоя любовь для ней была,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незаслуженным позором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жизнь ее она легла!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1851</a:t>
            </a:r>
          </a:p>
        </p:txBody>
      </p:sp>
    </p:spTree>
    <p:extLst>
      <p:ext uri="{BB962C8B-B14F-4D97-AF65-F5344CB8AC3E}">
        <p14:creationId xmlns:p14="http://schemas.microsoft.com/office/powerpoint/2010/main" val="1822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Е.А. Денисьева. Фото начала 1860-х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5" y="294936"/>
            <a:ext cx="331236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Е.И. Денисьева с дочерью Еленой Тютчевой. Фото 1862–1863">
            <a:hlinkClick r:id="rId2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3865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13795" y="4869160"/>
            <a:ext cx="607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Денисьевский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цикл» – вершина любовной лирики Тютчева.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771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3992" y="52384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разлуке есть высокое значенье —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 ни люби, хоть день один, хоть век,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Любовь есть сон, а сон — одно мгновенье,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рано ль, поздно ль пробужденье,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 должен наконец проснуться человек...</a:t>
            </a:r>
          </a:p>
        </p:txBody>
      </p:sp>
    </p:spTree>
    <p:extLst>
      <p:ext uri="{BB962C8B-B14F-4D97-AF65-F5344CB8AC3E}">
        <p14:creationId xmlns:p14="http://schemas.microsoft.com/office/powerpoint/2010/main" val="4227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0-tub-ru.yandex.net/i?id=3304a7992f7e69b5058ce4a124b83107-07-144&amp;n=21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4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1196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Чувство одиночества было особенно ощутимо в последние годы жизни поэта.  После смерти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Е.А.Денисьевой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1865 году умерли ее и Тютчева дети: годовалый сын Николай и четырнадцатилетняя дочь Елена. В 1870 году скончался сын Дмитрий. Вскоре умер брат поэта  - Николай Иванович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Тютчев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Все отнял у меня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казнящий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Бог:</a:t>
            </a:r>
          </a:p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Здоровье, силу воли, воздух,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сон…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0192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1872 году состояние здоровья поэта стало заметно ухудшаться,</a:t>
            </a:r>
          </a:p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 в июле 1873 года он скончался от апоплексического удара.</a:t>
            </a:r>
          </a:p>
        </p:txBody>
      </p:sp>
      <p:pic>
        <p:nvPicPr>
          <p:cNvPr id="4" name="Picture 3" descr="C:\Documents and Settings\Маранова В С\Рабочий стол\Тютчев\tyutchev-f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64533"/>
            <a:ext cx="3446192" cy="38933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Documents and Settings\Маранова В С\Рабочий стол\Тютчев\tutchev_v_sp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1695" y="1916832"/>
            <a:ext cx="3806211" cy="394106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Могила      Тютчева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Петербурге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кладбище Новодевичьего монастыря</a:t>
            </a:r>
          </a:p>
        </p:txBody>
      </p:sp>
    </p:spTree>
    <p:extLst>
      <p:ext uri="{BB962C8B-B14F-4D97-AF65-F5344CB8AC3E}">
        <p14:creationId xmlns:p14="http://schemas.microsoft.com/office/powerpoint/2010/main" val="29879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Иван Николавевич Тютчев, отец поэта. Художник Ф. Кюнель. 1801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2664296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Екатерина Львовна Тютчева, мать поэта. Неизвестный художник. Конец XVIII века">
            <a:hlinkClick r:id="rId2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1"/>
            <a:ext cx="309634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Documents and Settings\Маранова В С\Рабочий стол\Тютчев\Музей в Овстуг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563872"/>
            <a:ext cx="3189647" cy="23042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020272" y="3454646"/>
            <a:ext cx="19078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Мать Тютчева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Екатерина Львовна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3327273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Отец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Тютчева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Иван Николаевич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19425" y="6165304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подмосковное имение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Троицкое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6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2304256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1805 - 1806</a:t>
            </a:r>
            <a:endParaRPr lang="ru-RU" sz="2000" dirty="0"/>
          </a:p>
        </p:txBody>
      </p:sp>
      <p:pic>
        <p:nvPicPr>
          <p:cNvPr id="4" name="Объект 3" descr="С.Е. Раич, домашний учитель Ф.И. Тютчева. Художник Б. Бельтюков. 1985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462451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1-tub-ru.yandex.net/i?id=daefb8a67f469820601307e5b0cb31fd-90-144&amp;n=24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7240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4725144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Воспитатель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поэт и переводчик С.Е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Раич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6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26123"/>
            <a:ext cx="2592288" cy="61552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1819 Тютчев поступил на словесное отделение Московского университета.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это время начали формироваться его славянофильские взгляды. Будучи студентом, Тютчев писал и стихи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2" descr="C:\Documents and Settings\Маранова В С\Рабочий стол\Литература\Презентации по литературе с курсов\Тютчев\Неизв. художник. Тютчев.18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2970740" cy="4104456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Documents and Settings\Маранова В С\Мои документы\Мои рисунки\m03026i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72200" y="3284984"/>
            <a:ext cx="2647166" cy="309634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1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03" y="3954845"/>
            <a:ext cx="5256585" cy="29237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 Мюнхене Тютчев как дипломат, аристократ и литератор оказался в центре культурной жизни одного из крупнейших городов Европы. Изучал романтическую поэзию и немецкую философию, сблизился с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Ф.Шеллингом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, подружился с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Г.Гейне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4" descr="C:\Documents and Settings\Маранова В С\Рабочий стол\m_559i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971965" y="3284984"/>
            <a:ext cx="2741086" cy="32403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im1-tub-ru.yandex.net/i?id=640d1c62979a631046e87e465848c8ca-87-144&amp;n=24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345638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Маранова В С\Рабочий стол\psh_050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6197" y="504636"/>
            <a:ext cx="1465768" cy="163125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Documents and Settings\Маранова В С\Рабочий стол\Гейне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500042"/>
            <a:ext cx="1469895" cy="1635851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819779" y="2348880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Ф.Шеллинг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72001" y="2333490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Г.Гейне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Маранова В.С\Мои документы\Мои рисунки\p_146i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476672"/>
            <a:ext cx="4055764" cy="51125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908720"/>
            <a:ext cx="4392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1836 в пушкинском журнале «Современник»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рекомендации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В.Жуковского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 подписью «Ф.Т.» была опубликована подборка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 24 стихотворений Тютчева под названием «Стихи, присланные из Германии». Эта публикация принесла ему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известность</a:t>
            </a:r>
          </a:p>
          <a:p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ты в безвременную тьму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Вдруг поглощенная со света,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Мир, мир тебе, о тень поэта,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Мир светлый праху твоему!..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Назло людскому суесловью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Велик и свят был жребий твой!..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Ты был богов орган живой,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 с кровью в жилах… знойной          </a:t>
            </a:r>
          </a:p>
          <a:p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кровью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5818658"/>
          </a:xfrm>
        </p:spPr>
        <p:txBody>
          <a:bodyPr>
            <a:norm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помню время золотое,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 помню сердцу милый край.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День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вечерел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нас было двое;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Внизу, в тени, шумел Дунай.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на холму, там, где белея,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Руина замка вдаль глядит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Стояла ты, младая фея,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мшистый опершись гранит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&lt;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&gt;</a:t>
            </a:r>
            <a:b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ты с веселостью беспечной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Счастливый провожала день;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сладко жизни быстротечной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 нами пролетала тень.</a:t>
            </a:r>
          </a:p>
        </p:txBody>
      </p:sp>
      <p:pic>
        <p:nvPicPr>
          <p:cNvPr id="7" name="Picture 4" descr="C:\Documents and Settings\Маранова В С\Рабочий стол\Тютчев\амалия Крюдене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228429"/>
            <a:ext cx="4104456" cy="488252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9584" y="5445224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Амали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Лерхенфельд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(баронесса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Крюденер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Элеонора Тютчева, первая жена поэта. Художник И. Штилер. 1830-е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4176463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5013176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Элеонора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Петерсон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5980" y="1636350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Твой милый образ, незабвенный,</a:t>
            </a:r>
          </a:p>
          <a:p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Он предо мной везде, всегда,</a:t>
            </a:r>
          </a:p>
          <a:p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Недостижимый, неизменный,</a:t>
            </a:r>
          </a:p>
          <a:p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Как ночью на небе звезда…</a:t>
            </a:r>
          </a:p>
          <a:p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«Еще томлюсь тоской              </a:t>
            </a:r>
          </a:p>
          <a:p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желаний…»</a:t>
            </a:r>
          </a:p>
        </p:txBody>
      </p:sp>
    </p:spTree>
    <p:extLst>
      <p:ext uri="{BB962C8B-B14F-4D97-AF65-F5344CB8AC3E}">
        <p14:creationId xmlns:p14="http://schemas.microsoft.com/office/powerpoint/2010/main" val="30102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Маранова В С\Рабочий стол\Сашины\Для Пассау\Клип Саше1\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352928" cy="441286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479715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стихах о природе была очевидна главная особенность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тютчевского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творчества: единство изображения природы и мысли о ней, философско-символический смысл пейзажа,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очеловеченность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одухотворенность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26033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564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Федор Иванович Тютчев (1803 – 1873)</vt:lpstr>
      <vt:lpstr>Презентация PowerPoint</vt:lpstr>
      <vt:lpstr>1805 - 1806</vt:lpstr>
      <vt:lpstr>В 1819 Тютчев поступил на словесное отделение Московского университета.  В это время начали формироваться его славянофильские взгляды. Будучи студентом, Тютчев писал и стихи</vt:lpstr>
      <vt:lpstr>В Мюнхене Тютчев как дипломат, аристократ и литератор оказался в центре культурной жизни одного из крупнейших городов Европы. Изучал романтическую поэзию и немецкую философию, сблизился с Ф.Шеллингом, подружился с Г.Гейне.  </vt:lpstr>
      <vt:lpstr>Презентация PowerPoint</vt:lpstr>
      <vt:lpstr>Я помню время золотое, Я помню сердцу милый край. День вечерел; нас было двое; Внизу, в тени, шумел Дунай.  И на холму, там, где белея, Руина замка вдаль глядит Стояла ты, младая фея, На мшистый опершись гранит &lt;…&gt;  И ты с веселостью беспечной Счастливый провожала день; И сладко жизни быстротечной Над нами пролетала тень.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Kruppan</cp:lastModifiedBy>
  <cp:revision>25</cp:revision>
  <dcterms:modified xsi:type="dcterms:W3CDTF">2015-01-19T04:11:35Z</dcterms:modified>
</cp:coreProperties>
</file>