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85932" autoAdjust="0"/>
  </p:normalViewPr>
  <p:slideViewPr>
    <p:cSldViewPr>
      <p:cViewPr varScale="1">
        <p:scale>
          <a:sx n="48" d="100"/>
          <a:sy n="48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FC97-9079-4BFB-9C49-4CA601FA4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D34FE-C00D-4A6D-A9F4-736F9D507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3295E-1DC7-4402-8EE7-6E4688FE7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15B44-3C83-45B7-B926-5A9C02D72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D2FC2-8455-40E5-BBC1-3663046A8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0555B-1775-42CA-B01E-7438C34D9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37554-A515-49F6-97A4-45C3F3265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66C59-AD81-41AA-91B7-8B2721A29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3E432-B841-45A3-B712-E98FCEE07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652B4-E8FF-4EA8-A574-790201201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380DD-34DE-4B9A-9421-9C62FA809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5640BD-66BE-4EA4-9B2A-4CBE3A58E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slow">
    <p:comb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357158" y="2071678"/>
            <a:ext cx="7772400" cy="2786082"/>
          </a:xfrm>
        </p:spPr>
        <p:txBody>
          <a:bodyPr/>
          <a:lstStyle/>
          <a:p>
            <a:pPr eaLnBrk="1" hangingPunct="1"/>
            <a:r>
              <a:rPr lang="ru-RU" sz="8000" b="1" dirty="0" smtClean="0">
                <a:latin typeface="Franklin Gothic Medium Cond" pitchFamily="34" charset="0"/>
              </a:rPr>
              <a:t>Социальные </a:t>
            </a:r>
            <a:br>
              <a:rPr lang="ru-RU" sz="8000" b="1" dirty="0" smtClean="0">
                <a:latin typeface="Franklin Gothic Medium Cond" pitchFamily="34" charset="0"/>
              </a:rPr>
            </a:br>
            <a:r>
              <a:rPr lang="ru-RU" sz="8000" b="1" dirty="0" smtClean="0">
                <a:latin typeface="Franklin Gothic Medium Cond" pitchFamily="34" charset="0"/>
              </a:rPr>
              <a:t>роли в команде</a:t>
            </a:r>
            <a:endParaRPr lang="ru-RU" sz="8000" dirty="0" smtClean="0">
              <a:latin typeface="Franklin Gothic Medium Cond" pitchFamily="34" charset="0"/>
            </a:endParaRPr>
          </a:p>
        </p:txBody>
      </p:sp>
      <p:pic>
        <p:nvPicPr>
          <p:cNvPr id="3076" name="Рисунок 4" descr="children_012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5300663"/>
            <a:ext cx="1222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6" descr="children_0133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5153025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7" descr="children_0127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750" y="188913"/>
            <a:ext cx="13684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8" descr="children_0166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1643050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5" descr="children_0170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15206" y="2714620"/>
            <a:ext cx="1223963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166"/>
            <a:ext cx="213995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71472" y="2786058"/>
            <a:ext cx="8358246" cy="3286148"/>
          </a:xfrm>
        </p:spPr>
        <p:txBody>
          <a:bodyPr/>
          <a:lstStyle/>
          <a:p>
            <a:r>
              <a:rPr lang="ru-RU" sz="3200" b="1" u="sng" dirty="0" smtClean="0">
                <a:solidFill>
                  <a:srgbClr val="C00000"/>
                </a:solidFill>
              </a:rPr>
              <a:t>социальные роли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/>
              <a:t>– это командные роли которые определяют, как каждый конкретный член команды влияет на процесс выполнения задания.</a:t>
            </a:r>
            <a:endParaRPr lang="ru-RU" sz="3200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4" descr="children_012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8174" y="4286256"/>
            <a:ext cx="2105826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28596" y="714356"/>
            <a:ext cx="83408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СОЦИАЛЬНЫЕ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РОЛИ: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71472" y="1785926"/>
            <a:ext cx="71438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Реализатор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воплощает идеи в практические дела.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Medium Con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Контролер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доводит дело до конца, избавляет команду от ошибок - инспектор.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Medium Con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Ведущий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– распределяет задачи. Не давит на мнение команды. Социальный лидер.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Medium Con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Мотиватор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зачинщик мероприятия, постоянно тянет команду за собой, является сильным лидером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Medium Con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 Аналитик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оценивает предложенные идеи, выбирает лучшую.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Medium Con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Генератор идей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 выдвигает новые идеи, умеет решать нестандартные проблемы.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Medium Con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Гармонизатор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 – разряжает обстановку, сглаживает конфликты.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Medium Con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Изыскатель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– обращает внимание на новые идеи во внешней среде, за пределами группы.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Medium Cond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children_017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4487"/>
            <a:ext cx="2857520" cy="45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357422" y="642918"/>
            <a:ext cx="628654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С какими социальными ролями мы познакомились работая в команде?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Franklin Gothic Medium Con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Что влияет на успешность действия команды?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Franklin Gothic Medium Con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Где вы будете применять полученные знания?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Franklin Gothic Medium Cond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06904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10069046</Template>
  <TotalTime>250</TotalTime>
  <Words>110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10069046</vt:lpstr>
      <vt:lpstr>Социальные  роли в команде</vt:lpstr>
      <vt:lpstr>Слайд 2</vt:lpstr>
      <vt:lpstr>Слайд 3</vt:lpstr>
      <vt:lpstr>Слайд 4</vt:lpstr>
    </vt:vector>
  </TitlesOfParts>
  <Company>URTISI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Вильданова</cp:lastModifiedBy>
  <cp:revision>33</cp:revision>
  <dcterms:created xsi:type="dcterms:W3CDTF">2011-08-18T13:52:20Z</dcterms:created>
  <dcterms:modified xsi:type="dcterms:W3CDTF">2013-02-26T04:37:58Z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