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41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E0EE9-0A26-4296-8CF8-293BA613C3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06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41A1E-E4E8-4DCC-9BC9-0EA537D3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17D93-A516-4E9F-A4CC-CCEF1CECD6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9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4B908-C64C-4262-A5A8-F5A22A19F1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6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5D1C5-BE89-4DAD-BAA3-94943994DF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4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67C55-4DFF-4ECE-8081-20A145CC3E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6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CEB5F-9AE2-4CCA-80E9-B0D3671EFB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0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18804-0758-4285-92D3-F87CF88F03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4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D758E-522E-42D9-9348-ABEBEBA415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46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C9653-3558-40D4-94FD-00085AA4BB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7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1D7C8-29B3-4508-A850-EC0AD1904E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1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88C32C-CC2E-4FC5-B3E4-3BAC832A0C2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1409990289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0429875" cy="781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</p:txBody>
      </p:sp>
      <p:pic>
        <p:nvPicPr>
          <p:cNvPr id="7172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5" name="Picture 5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5</cp:revision>
  <cp:lastPrinted>1601-01-01T00:00:00Z</cp:lastPrinted>
  <dcterms:created xsi:type="dcterms:W3CDTF">1601-01-01T00:00:00Z</dcterms:created>
  <dcterms:modified xsi:type="dcterms:W3CDTF">2015-01-21T15:48:29Z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