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63" r:id="rId2"/>
    <p:sldId id="262" r:id="rId3"/>
    <p:sldId id="257" r:id="rId4"/>
    <p:sldId id="259" r:id="rId5"/>
    <p:sldId id="258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67640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7200" dirty="0">
                <a:latin typeface="Monotype Corsiva" pitchFamily="66" charset="0"/>
              </a:rPr>
              <a:t>«Кубанское </a:t>
            </a:r>
            <a:r>
              <a:rPr lang="ru-RU" sz="7200" dirty="0" smtClean="0">
                <a:latin typeface="Monotype Corsiva" pitchFamily="66" charset="0"/>
              </a:rPr>
              <a:t>- качество</a:t>
            </a:r>
            <a:r>
              <a:rPr lang="ru-RU" sz="7200" dirty="0">
                <a:latin typeface="Monotype Corsiva" pitchFamily="66" charset="0"/>
              </a:rPr>
              <a:t>»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057400"/>
            <a:ext cx="8007350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b="1" dirty="0"/>
              <a:t>    </a:t>
            </a:r>
          </a:p>
          <a:p>
            <a:pPr>
              <a:buFont typeface="Wingdings" pitchFamily="2" charset="2"/>
              <a:buNone/>
            </a:pPr>
            <a:endParaRPr lang="ru-RU" sz="2800" b="1" dirty="0"/>
          </a:p>
          <a:p>
            <a:pPr>
              <a:buFont typeface="Wingdings" pitchFamily="2" charset="2"/>
              <a:buNone/>
            </a:pPr>
            <a:endParaRPr lang="ru-RU" sz="2800" b="1" dirty="0"/>
          </a:p>
          <a:p>
            <a:pPr>
              <a:buFont typeface="Wingdings" pitchFamily="2" charset="2"/>
              <a:buNone/>
            </a:pPr>
            <a:endParaRPr lang="ru-RU" sz="2800" b="1" dirty="0"/>
          </a:p>
          <a:p>
            <a:pPr>
              <a:buFont typeface="Wingdings" pitchFamily="2" charset="2"/>
              <a:buNone/>
            </a:pPr>
            <a:r>
              <a:rPr lang="ru-RU" sz="2800" b="1" dirty="0"/>
              <a:t>Работу выполнила:</a:t>
            </a:r>
          </a:p>
          <a:p>
            <a:pPr>
              <a:buFont typeface="Wingdings" pitchFamily="2" charset="2"/>
              <a:buNone/>
            </a:pPr>
            <a:r>
              <a:rPr lang="ru-RU" sz="2800" b="1" dirty="0"/>
              <a:t>учитель </a:t>
            </a:r>
            <a:r>
              <a:rPr lang="ru-RU" sz="2800" b="1" dirty="0" smtClean="0"/>
              <a:t>математики</a:t>
            </a:r>
            <a:endParaRPr lang="ru-RU" sz="2800" b="1" dirty="0"/>
          </a:p>
          <a:p>
            <a:pPr>
              <a:buFont typeface="Wingdings" pitchFamily="2" charset="2"/>
              <a:buNone/>
            </a:pPr>
            <a:r>
              <a:rPr lang="ru-RU" sz="2800" b="1" dirty="0"/>
              <a:t>МОУ СОШ № 16 станицы </a:t>
            </a:r>
            <a:r>
              <a:rPr lang="ru-RU" sz="2800" b="1" dirty="0" err="1"/>
              <a:t>Балковской</a:t>
            </a:r>
            <a:r>
              <a:rPr lang="ru-RU" sz="2800" b="1" dirty="0"/>
              <a:t>                                                                                                                                          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2800" b="1" dirty="0" smtClean="0"/>
              <a:t>Григорьева Людмила Николаевна</a:t>
            </a:r>
            <a:endParaRPr lang="ru-RU" sz="2800" b="1" dirty="0"/>
          </a:p>
        </p:txBody>
      </p:sp>
      <p:pic>
        <p:nvPicPr>
          <p:cNvPr id="1026" name="Picture 2" descr="http://im5-tub-ru.yandex.net/i?id=64601537-27-72&amp;n=21"/>
          <p:cNvPicPr>
            <a:picLocks noChangeAspect="1" noChangeArrowheads="1"/>
          </p:cNvPicPr>
          <p:nvPr/>
        </p:nvPicPr>
        <p:blipFill>
          <a:blip r:embed="rId2" cstate="print"/>
          <a:srcRect l="12326" t="25200" r="13719"/>
          <a:stretch>
            <a:fillRect/>
          </a:stretch>
        </p:blipFill>
        <p:spPr bwMode="auto">
          <a:xfrm>
            <a:off x="4835481" y="1986389"/>
            <a:ext cx="3408928" cy="28107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836712"/>
            <a:ext cx="7851648" cy="1152128"/>
          </a:xfrm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dkEdge"/>
          </a:bodyPr>
          <a:lstStyle/>
          <a:p>
            <a:r>
              <a:rPr lang="ru-RU" sz="6600" dirty="0" smtClean="0">
                <a:ln>
                  <a:solidFill>
                    <a:srgbClr val="7030A0"/>
                  </a:solidFill>
                </a:ln>
                <a:latin typeface="Monotype Corsiva" pitchFamily="66" charset="0"/>
              </a:rPr>
              <a:t>Знак «Качество Кубань»</a:t>
            </a:r>
            <a:endParaRPr lang="ru-RU" sz="6600" dirty="0">
              <a:ln>
                <a:solidFill>
                  <a:srgbClr val="7030A0"/>
                </a:solidFill>
              </a:ln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im0-tub-ru.yandex.net/i?id=126783378-09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420889"/>
            <a:ext cx="3816424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92696"/>
            <a:ext cx="7851648" cy="86409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6600" dirty="0" smtClean="0">
                <a:latin typeface="Monotype Corsiva" pitchFamily="66" charset="0"/>
              </a:rPr>
              <a:t>«Коровка из </a:t>
            </a:r>
            <a:r>
              <a:rPr lang="ru-RU" sz="6600" dirty="0" err="1" smtClean="0">
                <a:latin typeface="Monotype Corsiva" pitchFamily="66" charset="0"/>
              </a:rPr>
              <a:t>Кореновки</a:t>
            </a:r>
            <a:r>
              <a:rPr lang="ru-RU" sz="6600" dirty="0" smtClean="0">
                <a:latin typeface="Monotype Corsiva" pitchFamily="66" charset="0"/>
              </a:rPr>
              <a:t>»</a:t>
            </a:r>
            <a:endParaRPr lang="ru-RU" sz="6600" dirty="0">
              <a:latin typeface="Monotype Corsiva" pitchFamily="66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im6-tub-ru.yandex.net/i?id=212302983-34-72&amp;n=17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412776"/>
            <a:ext cx="1621035" cy="2520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http://im8-tub-ru.yandex.net/i?id=164584913-4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2006623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http://im2-tub-ru.yandex.net/i?id=100090447-06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924944"/>
            <a:ext cx="1800200" cy="2389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Фото0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995604" y="2684917"/>
            <a:ext cx="2304256" cy="30723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1" name="Picture 5" descr="Фото00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568260" y="2696918"/>
            <a:ext cx="2232250" cy="2976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57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33400" y="404664"/>
            <a:ext cx="7851648" cy="1584176"/>
          </a:xfrm>
        </p:spPr>
        <p:txBody>
          <a:bodyPr>
            <a:noAutofit/>
          </a:bodyPr>
          <a:lstStyle/>
          <a:p>
            <a:r>
              <a:rPr lang="ru-RU" sz="6600" dirty="0">
                <a:latin typeface="Monotype Corsiva" pitchFamily="66" charset="0"/>
              </a:rPr>
              <a:t>С детства мы любим колбаску молочную.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45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6" name="Picture 8" descr="Фото0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420888"/>
            <a:ext cx="2304256" cy="30723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7" name="Picture 9" descr="Фото0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420888"/>
            <a:ext cx="2376264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33400" y="548680"/>
            <a:ext cx="7851648" cy="1368152"/>
          </a:xfrm>
        </p:spPr>
        <p:txBody>
          <a:bodyPr>
            <a:noAutofit/>
          </a:bodyPr>
          <a:lstStyle/>
          <a:p>
            <a:r>
              <a:rPr lang="ru-RU" sz="6600" dirty="0">
                <a:latin typeface="Monotype Corsiva" pitchFamily="66" charset="0"/>
              </a:rPr>
              <a:t>Ешьте побольше продуктов молочных!</a:t>
            </a: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33400" y="692696"/>
            <a:ext cx="7851648" cy="1584176"/>
          </a:xfrm>
        </p:spPr>
        <p:txBody>
          <a:bodyPr>
            <a:noAutofit/>
          </a:bodyPr>
          <a:lstStyle/>
          <a:p>
            <a:r>
              <a:rPr lang="ru-RU" sz="6600" dirty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Овощи и фрукты – это кладовая витаминов. 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9" name="Picture 5" descr="S5_wallpaper_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3861048"/>
            <a:ext cx="2952329" cy="2361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://im7-tub-ru.yandex.net/i?id=252808486-70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852936"/>
            <a:ext cx="2664296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://im8-tub-ru.yandex.net/i?id=424131355-17-72&amp;n=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276872"/>
            <a:ext cx="2496278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105</TotalTime>
  <Words>50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«Кубанское - качество»</vt:lpstr>
      <vt:lpstr>Знак «Качество Кубань»</vt:lpstr>
      <vt:lpstr>«Коровка из Кореновки»</vt:lpstr>
      <vt:lpstr>С детства мы любим колбаску молочную.</vt:lpstr>
      <vt:lpstr>Ешьте побольше продуктов молочных!</vt:lpstr>
      <vt:lpstr>Овощи и фрукты – это кладовая витаминов.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 «Качество Кубань»</dc:title>
  <dc:creator>Позитроника</dc:creator>
  <cp:lastModifiedBy>Позитроника</cp:lastModifiedBy>
  <cp:revision>14</cp:revision>
  <dcterms:created xsi:type="dcterms:W3CDTF">2013-03-27T16:02:47Z</dcterms:created>
  <dcterms:modified xsi:type="dcterms:W3CDTF">2013-03-27T19:24:36Z</dcterms:modified>
</cp:coreProperties>
</file>