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81" r:id="rId2"/>
    <p:sldId id="257" r:id="rId3"/>
    <p:sldId id="259" r:id="rId4"/>
    <p:sldId id="260" r:id="rId5"/>
    <p:sldId id="262" r:id="rId6"/>
    <p:sldId id="283" r:id="rId7"/>
    <p:sldId id="263" r:id="rId8"/>
    <p:sldId id="264" r:id="rId9"/>
    <p:sldId id="288" r:id="rId10"/>
    <p:sldId id="289" r:id="rId11"/>
    <p:sldId id="291" r:id="rId12"/>
    <p:sldId id="292" r:id="rId13"/>
    <p:sldId id="267" r:id="rId14"/>
    <p:sldId id="268" r:id="rId15"/>
    <p:sldId id="269" r:id="rId16"/>
    <p:sldId id="270" r:id="rId17"/>
    <p:sldId id="271" r:id="rId18"/>
    <p:sldId id="299" r:id="rId19"/>
    <p:sldId id="300" r:id="rId20"/>
    <p:sldId id="272" r:id="rId21"/>
    <p:sldId id="301" r:id="rId22"/>
    <p:sldId id="302" r:id="rId23"/>
    <p:sldId id="273" r:id="rId24"/>
    <p:sldId id="303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6" autoAdjust="0"/>
    <p:restoredTop sz="93298" autoAdjust="0"/>
  </p:normalViewPr>
  <p:slideViewPr>
    <p:cSldViewPr>
      <p:cViewPr varScale="1">
        <p:scale>
          <a:sx n="102" d="100"/>
          <a:sy n="102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15BD3-5FB9-4B36-8518-3A3B7C50D70B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460A3-CEF1-4EBC-907D-5CA801F30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116632" y="836712"/>
            <a:ext cx="1135214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Лубенец </a:t>
            </a:r>
          </a:p>
          <a:p>
            <a:pPr algn="ctr"/>
            <a:r>
              <a:rPr lang="ru-RU" sz="6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Марина </a:t>
            </a:r>
          </a:p>
          <a:p>
            <a:pPr algn="ctr"/>
            <a:r>
              <a:rPr lang="ru-RU" sz="6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Константиновна</a:t>
            </a:r>
            <a:endParaRPr lang="ru-RU" sz="66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005064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1990 году окончила </a:t>
            </a:r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Лукояновское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педагогическое училище по специальности «Физическая культура», квалификация «Учитель физической культуры».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288340"/>
            <a:ext cx="7464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2006 году окончила Нижегородский Государственный Педагогический Университет по специальности «Физическая культура», квалификация «Учитель».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стритбол</a:t>
            </a:r>
          </a:p>
          <a:p>
            <a:pPr lvl="0">
              <a:buFont typeface="Arial" pitchFamily="34" charset="0"/>
              <a:buChar char="•"/>
            </a:pP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Анастасия\Desktop\фото-презентация\8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764704"/>
            <a:ext cx="4286279" cy="3214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652120" y="3068960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 футбол</a:t>
            </a:r>
          </a:p>
        </p:txBody>
      </p:sp>
      <p:pic>
        <p:nvPicPr>
          <p:cNvPr id="5" name="Picture 3" descr="C:\Users\Анастасия\Desktop\фото-презентация\8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59368" y="3789040"/>
            <a:ext cx="4350704" cy="2818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3991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легкоатлетическая эстафета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Анастасия\Desktop\фото-презентация\8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214290"/>
            <a:ext cx="4863996" cy="4143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 descr="C:\Users\Анастасия\Desktop\фото-презентация\8л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429612"/>
            <a:ext cx="4286280" cy="4263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0112" y="3356992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бассейн</a:t>
            </a:r>
          </a:p>
        </p:txBody>
      </p:sp>
      <p:pic>
        <p:nvPicPr>
          <p:cNvPr id="12290" name="Picture 2" descr="C:\Users\Анастасия\Desktop\фото-презентация\9б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2" y="3758055"/>
            <a:ext cx="3024336" cy="3099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96136" y="116632"/>
            <a:ext cx="1739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турпоход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C:\Users\Анастасия\Desktop\фото-презентация\9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764704"/>
            <a:ext cx="3247004" cy="2410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260648"/>
            <a:ext cx="3565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«Первенство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курсов»: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стритбол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мини футбол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Анастасия\Desktop\фото-презентация\8з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861048"/>
            <a:ext cx="4900325" cy="2639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я\SNB122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142984"/>
            <a:ext cx="5143536" cy="47227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643570" y="1857364"/>
            <a:ext cx="32861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Люблю читать спортивную литературу, смотреть по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различные спортивные трансляции, в интернете ищу необходимый спортивный материал. 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настасия\Desktop\фото-презентация\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42852"/>
            <a:ext cx="6572296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57158" y="507207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Придумываю различные упражнения для обучения и совершенствования технических элементов спортивных игр, которые применяю на занятиях физкультуры и тренировках по баскетболу.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астасия\Desktop\фото-презентация\11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02720"/>
            <a:ext cx="5407041" cy="4055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286380" y="500042"/>
            <a:ext cx="35719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Мною в соавторстве в 2007году разработаны тестовые задания для спецгруппы «Б»; в 2011 году разработана методразработка «Рабочая программа по ф.к. для 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курса», которая заняла 3 место и методразработка «Дополнительная образовательная программа  по баскетболу», которая  заняла 1 место в конкурсе методических разработок среди преподавателей НАТК.</a:t>
            </a:r>
            <a:endParaRPr lang="ru-RU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Анастасия\Desktop\фото-презентация\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0"/>
            <a:ext cx="447674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85728"/>
            <a:ext cx="6500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течение всех лет являюсь классным руководителем – выпустила 3группы. 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Анастасия\Desktop\фото-презентация\12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428736"/>
            <a:ext cx="7215238" cy="5149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астасия\Desktop\фото-презентация\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286100"/>
            <a:ext cx="5048317" cy="3380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Анастасия\Desktop\фото-презентация\13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70561" y="140304"/>
            <a:ext cx="5459157" cy="3574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844" y="214290"/>
            <a:ext cx="32861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Принимала участие в формировании и подготовке Сборных команд НАТК для участия в Областной Спартакиаде среди СПО.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Анастасия\Desktop\фото-презентация\13г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371674"/>
            <a:ext cx="8143932" cy="3518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Анастасия\Desktop\фото-презентация\13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30" y="214290"/>
            <a:ext cx="4643470" cy="3129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Анастасия\Desktop\фото-презентация\13б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214290"/>
            <a:ext cx="4606065" cy="3118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Анастасия\Desktop\фото-презентация\13с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3286124"/>
            <a:ext cx="7019801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C:\Users\Анастасия\Desktop\фото-презентация\13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214290"/>
            <a:ext cx="6498076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фото-презентация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85728"/>
            <a:ext cx="7929618" cy="5189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85852" y="5357826"/>
            <a:ext cx="6572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Работала тренером-преподавателем в ДЮСШ-9 по баскетболу и учителем физической культуры в школе.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астасия\Desktop\фото-презентация\14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428868"/>
            <a:ext cx="7039613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Анастасия\Desktop\фото-презентация\14б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550" y="0"/>
            <a:ext cx="4460450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142852"/>
            <a:ext cx="5000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моим руководством Сборная НАТК по баскетболу (юноши) среди ССУЗ в 2007-08г заняли в зональных соревнованиях по баскетболу  –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место и в областных соревнованиях –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место; 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642918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2009-10г в зональных соревнованиях –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место; в 2010-11г в зональных соревнованиях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место; 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C:\Users\Анастасия\Desktop\фото-презентация\14г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500306"/>
            <a:ext cx="5448165" cy="421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Users\Анастасия\Desktop\фото-презентация\14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87587" y="142070"/>
            <a:ext cx="4742131" cy="3144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50006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в турнире среди молодежных команд, посвященный 65-летию Великой Победы; 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место в турнире в честь 40-летия Московского р-на; 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по уличному баскетболу на призы депутата </a:t>
            </a:r>
            <a:r>
              <a:rPr lang="ru-RU" sz="2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гор.Думы</a:t>
            </a: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г.Н.Новгорода В.А.Панова.</a:t>
            </a:r>
            <a:endParaRPr lang="ru-RU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Анастасия\Desktop\фото-презентация\14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952720"/>
            <a:ext cx="5857884" cy="3905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Анастасия\Desktop\фото-презентация\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472" y="0"/>
            <a:ext cx="4000528" cy="4143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4291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своей командой по баскетболу я также участвую ежегодно в  </a:t>
            </a:r>
            <a:r>
              <a:rPr lang="ru-RU" sz="2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стритболе</a:t>
            </a: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товарищеских встречах с др. ССУЗ – НАТТ, НРУ, НПК, уч.№20, с дворовыми командами, школами, с выпускниками-баскетболистами. Эти встречи непосредственно я организую и сужу.</a:t>
            </a:r>
            <a:endParaRPr lang="ru-RU" sz="2200" dirty="0" smtClean="0"/>
          </a:p>
          <a:p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6" descr="C:\Users\Анастасия\Desktop\фото-презентация\15г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142852"/>
            <a:ext cx="4572000" cy="3059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5" descr="C:\Users\Анастасия\Desktop\фото-презентация\15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357562"/>
            <a:ext cx="4616188" cy="3214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 descr="C:\Users\Анастасия\Desktop\фото-презентация\15б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3714752"/>
            <a:ext cx="4000528" cy="3000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настасия\Desktop\фото-презентация\15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6871" y="0"/>
            <a:ext cx="4567129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857232"/>
            <a:ext cx="3929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сих пор ко мне на тренировки по баскетболу приходят позаниматься выпускники-баскетболисты.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Анастасия\Desktop\фото-презентация\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99748"/>
            <a:ext cx="5357818" cy="355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:\Users\Анастасия\Desktop\фото-презентация\15с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3821912"/>
            <a:ext cx="3643306" cy="3036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астасия\Desktop\фото-презентация\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285992"/>
            <a:ext cx="6658579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282" y="214290"/>
            <a:ext cx="3214710" cy="1928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2010г организовала и судила «Первенство г. Нижнего Новгорода по баскетболу» среди СПО (юноши). 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3" descr="C:\Users\Анастасия\Desktop\фото-презентация\16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214290"/>
            <a:ext cx="5248193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33575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2009г в школе №121 организовала секцию по баскетболу1-4классы. Уже давно заметила, что наши дети не умеют играть, дворы пустуют. Поэтому хочу внести свой вклад в развитие детского спорта.</a:t>
            </a:r>
          </a:p>
          <a:p>
            <a:endParaRPr 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Анастасия\Desktop\фото-презентация\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81499" y="0"/>
            <a:ext cx="4762501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Анастасия\Desktop\фото-презентация\17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91261"/>
            <a:ext cx="5857884" cy="3366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3901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о работе преподавателя, оформленный в виде презентации, который вы видели является лишь небольшой частью постоянной, плодотворной работы преподавателя по улучшению физической культуры и воспитания  студентов в целом.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20888"/>
            <a:ext cx="8243300" cy="46628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66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С П А С И Б О    </a:t>
            </a:r>
          </a:p>
          <a:p>
            <a:pPr algn="ctr">
              <a:lnSpc>
                <a:spcPct val="150000"/>
              </a:lnSpc>
            </a:pPr>
            <a:r>
              <a:rPr lang="ru-RU" sz="66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З А</a:t>
            </a:r>
          </a:p>
          <a:p>
            <a:pPr algn="ctr">
              <a:lnSpc>
                <a:spcPct val="150000"/>
              </a:lnSpc>
            </a:pPr>
            <a:r>
              <a:rPr lang="ru-RU" sz="66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 В Н И М А Н И Е!</a:t>
            </a:r>
            <a:endParaRPr lang="ru-RU" sz="66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астасия\Desktop\фото-презентация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57166"/>
            <a:ext cx="4607733" cy="6072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572132" y="1928802"/>
            <a:ext cx="31432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колледже работаю преподавателем физической культуры и педагогом дополнительного образования 13 лет, общий стаж 21 год, 1 категория.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январе 2010 года в Нижегородском филиале ГОУ ВПО «Сочинском </a:t>
            </a:r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Гос.университете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туризма и курортного дела» прошла курсы повышения квалификации по теме: «Современные педагогические технологии в преподавании физической культуры».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36912"/>
            <a:ext cx="4896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2001 года занимала должность </a:t>
            </a:r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завкабинетом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Ф.К. в НАТК. В течение всей своей работы в НАТК  участвовала в улучшении материально-технической базы колледжа-спортзала, тренажерного и теннисного зала, стадиона.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Users\Анастасия\Desktop\фото-презентация\6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62" y="4149080"/>
            <a:ext cx="3643338" cy="244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астасия\Desktop\фото-презентация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196752"/>
            <a:ext cx="4214836" cy="2567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85918" y="285728"/>
            <a:ext cx="65722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уроках физической культуры преподаю: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теорию</a:t>
            </a:r>
          </a:p>
          <a:p>
            <a:pPr lvl="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2996952"/>
            <a:ext cx="3744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легкую атлетику</a:t>
            </a:r>
          </a:p>
          <a:p>
            <a:pPr lvl="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5" name="Picture 2" descr="C:\Users\Анастасия\Desktop\фото-презентация\7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789040"/>
            <a:ext cx="3989045" cy="265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настасия\Desktop\фото-презентация\7г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642918"/>
            <a:ext cx="3571900" cy="2806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20" y="1428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гимнастику + бадминтон</a:t>
            </a:r>
          </a:p>
          <a:p>
            <a:pPr lvl="0">
              <a:buFont typeface="Arial" pitchFamily="34" charset="0"/>
              <a:buChar char="•"/>
            </a:pP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C:\Users\Анастасия\Desktop\фото-презентация\7ж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643314"/>
            <a:ext cx="400052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652120" y="188640"/>
            <a:ext cx="2864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баскетбол</a:t>
            </a:r>
          </a:p>
        </p:txBody>
      </p:sp>
      <p:pic>
        <p:nvPicPr>
          <p:cNvPr id="8" name="Picture 3" descr="C:\Users\Анастасия\Desktop\фото-презентация\7м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692696"/>
            <a:ext cx="2262612" cy="2839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44008" y="3212976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волейбол</a:t>
            </a:r>
          </a:p>
        </p:txBody>
      </p:sp>
      <p:pic>
        <p:nvPicPr>
          <p:cNvPr id="10" name="Picture 4" descr="C:\Users\Анастасия\Desktop\фото-презентация\7и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0072" y="4077072"/>
            <a:ext cx="3470388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настасия\Desktop\фото-презентация\7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214290"/>
            <a:ext cx="4816525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Анастасия\Desktop\фото-презентация\7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3214710" cy="5745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286248" y="50006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Стремлюсь, чтобы студенты не только знали, но и умели.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настасия\Desktop\фото-презентация\8м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642918"/>
            <a:ext cx="542928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Анастасия\Desktop\фото-презентация\8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429000"/>
            <a:ext cx="3643338" cy="3210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282" y="8572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«Первенство НАТК»: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бадминтон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1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Организую и провожу спортивные соревнования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5122" name="Picture 2" descr="C:\Users\Анастасия\Desktop\фото-презентация\8,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785926"/>
            <a:ext cx="364333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642918"/>
            <a:ext cx="30266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пионербол/девушки/</a:t>
            </a:r>
          </a:p>
          <a:p>
            <a:endParaRPr lang="ru-RU" dirty="0"/>
          </a:p>
        </p:txBody>
      </p:sp>
      <p:pic>
        <p:nvPicPr>
          <p:cNvPr id="7170" name="Picture 2" descr="C:\Users\Анастасия\Desktop\фото-презентация\8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276872"/>
            <a:ext cx="3448974" cy="2309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Users\Анастасия\Desktop\фото-презентация\SNB140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0"/>
            <a:ext cx="3854200" cy="2529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860032" y="2852936"/>
            <a:ext cx="3350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волейбол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 волейбол</a:t>
            </a:r>
          </a:p>
          <a:p>
            <a:pPr lvl="0">
              <a:buFont typeface="Arial" pitchFamily="34" charset="0"/>
              <a:buChar char="•"/>
            </a:pPr>
            <a:endParaRPr 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Анастасия\Desktop\фото-презентация\8г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4077072"/>
            <a:ext cx="3629329" cy="2431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302</TotalTime>
  <Words>586</Words>
  <Application>Microsoft Office PowerPoint</Application>
  <PresentationFormat>Экран (4:3)</PresentationFormat>
  <Paragraphs>47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Студент</cp:lastModifiedBy>
  <cp:revision>34</cp:revision>
  <dcterms:created xsi:type="dcterms:W3CDTF">2011-10-28T13:00:46Z</dcterms:created>
  <dcterms:modified xsi:type="dcterms:W3CDTF">2013-02-25T06:59:51Z</dcterms:modified>
</cp:coreProperties>
</file>