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8BA3F-A186-449A-A58D-5A2421A872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5ED137-3951-4F88-B58D-0AECC5324CD9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Учебное пособие</a:t>
          </a:r>
        </a:p>
        <a:p>
          <a:r>
            <a:rPr lang="ru-RU" dirty="0" smtClean="0"/>
            <a:t> по краеведению</a:t>
          </a:r>
        </a:p>
        <a:p>
          <a:r>
            <a:rPr lang="ru-RU" dirty="0" smtClean="0"/>
            <a:t>«Благодать благодатная»</a:t>
          </a:r>
          <a:endParaRPr lang="ru-RU" dirty="0"/>
        </a:p>
      </dgm:t>
    </dgm:pt>
    <dgm:pt modelId="{CCA5EBBD-C876-43C3-88BA-9627931D1EF6}" type="parTrans" cxnId="{69E1D67E-C64A-4BA1-A8E3-CCEA0705E18E}">
      <dgm:prSet/>
      <dgm:spPr/>
      <dgm:t>
        <a:bodyPr/>
        <a:lstStyle/>
        <a:p>
          <a:endParaRPr lang="ru-RU"/>
        </a:p>
      </dgm:t>
    </dgm:pt>
    <dgm:pt modelId="{232C967B-01ED-42C7-8A00-2E845E26BDA9}" type="sibTrans" cxnId="{69E1D67E-C64A-4BA1-A8E3-CCEA0705E18E}">
      <dgm:prSet/>
      <dgm:spPr/>
      <dgm:t>
        <a:bodyPr/>
        <a:lstStyle/>
        <a:p>
          <a:endParaRPr lang="ru-RU"/>
        </a:p>
      </dgm:t>
    </dgm:pt>
    <dgm:pt modelId="{EF249367-71F0-4B18-B8C3-AB37C7486060}" type="asst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Справочник</a:t>
          </a:r>
        </a:p>
        <a:p>
          <a:r>
            <a:rPr lang="ru-RU" dirty="0" smtClean="0"/>
            <a:t> по краеведению</a:t>
          </a:r>
          <a:endParaRPr lang="ru-RU" dirty="0"/>
        </a:p>
      </dgm:t>
    </dgm:pt>
    <dgm:pt modelId="{A7A2FA80-3B00-4BE4-A258-DA3C249C0DD1}" type="parTrans" cxnId="{B77A04F3-6B9E-4425-8117-4C8DFFFCF096}">
      <dgm:prSet/>
      <dgm:spPr/>
      <dgm:t>
        <a:bodyPr/>
        <a:lstStyle/>
        <a:p>
          <a:endParaRPr lang="ru-RU"/>
        </a:p>
      </dgm:t>
    </dgm:pt>
    <dgm:pt modelId="{F0F9A533-60FD-45EF-AC1E-0D4400C05D59}" type="sibTrans" cxnId="{B77A04F3-6B9E-4425-8117-4C8DFFFCF096}">
      <dgm:prSet/>
      <dgm:spPr/>
      <dgm:t>
        <a:bodyPr/>
        <a:lstStyle/>
        <a:p>
          <a:endParaRPr lang="ru-RU"/>
        </a:p>
      </dgm:t>
    </dgm:pt>
    <dgm:pt modelId="{3685D588-8D20-421B-A1EF-A364F0C57706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Рабочая тетрадь </a:t>
          </a:r>
        </a:p>
        <a:p>
          <a:r>
            <a:rPr lang="ru-RU" dirty="0" smtClean="0"/>
            <a:t>по краеведению</a:t>
          </a:r>
        </a:p>
        <a:p>
          <a:r>
            <a:rPr lang="ru-RU" dirty="0" smtClean="0"/>
            <a:t>5 класс</a:t>
          </a:r>
          <a:endParaRPr lang="ru-RU" dirty="0"/>
        </a:p>
      </dgm:t>
    </dgm:pt>
    <dgm:pt modelId="{C3271880-AC90-45DB-BE4A-D0F5B191E875}" type="parTrans" cxnId="{3196B0C4-9603-4599-9444-408B1D759AB3}">
      <dgm:prSet/>
      <dgm:spPr/>
      <dgm:t>
        <a:bodyPr/>
        <a:lstStyle/>
        <a:p>
          <a:endParaRPr lang="ru-RU"/>
        </a:p>
      </dgm:t>
    </dgm:pt>
    <dgm:pt modelId="{60968CDA-19CE-41D8-978F-14116FB1DDCC}" type="sibTrans" cxnId="{3196B0C4-9603-4599-9444-408B1D759AB3}">
      <dgm:prSet/>
      <dgm:spPr/>
      <dgm:t>
        <a:bodyPr/>
        <a:lstStyle/>
        <a:p>
          <a:endParaRPr lang="ru-RU"/>
        </a:p>
      </dgm:t>
    </dgm:pt>
    <dgm:pt modelId="{43351215-2FE8-4BCE-B13A-7F1E47E77DE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Рабочая тетрадь</a:t>
          </a:r>
        </a:p>
        <a:p>
          <a:r>
            <a:rPr lang="ru-RU" dirty="0" smtClean="0"/>
            <a:t> по краеведению</a:t>
          </a:r>
        </a:p>
        <a:p>
          <a:r>
            <a:rPr lang="ru-RU" dirty="0" smtClean="0"/>
            <a:t>6 класс</a:t>
          </a:r>
          <a:endParaRPr lang="ru-RU" dirty="0"/>
        </a:p>
      </dgm:t>
    </dgm:pt>
    <dgm:pt modelId="{FEC9881F-6BEA-45EA-86B7-5F4D9D8EB720}" type="parTrans" cxnId="{D4B4098B-DD23-4071-9C0A-E49E38738687}">
      <dgm:prSet/>
      <dgm:spPr/>
      <dgm:t>
        <a:bodyPr/>
        <a:lstStyle/>
        <a:p>
          <a:endParaRPr lang="ru-RU"/>
        </a:p>
      </dgm:t>
    </dgm:pt>
    <dgm:pt modelId="{A9ED93C2-C4C7-4080-8E11-DDD9E9725CCB}" type="sibTrans" cxnId="{D4B4098B-DD23-4071-9C0A-E49E38738687}">
      <dgm:prSet/>
      <dgm:spPr/>
      <dgm:t>
        <a:bodyPr/>
        <a:lstStyle/>
        <a:p>
          <a:endParaRPr lang="ru-RU"/>
        </a:p>
      </dgm:t>
    </dgm:pt>
    <dgm:pt modelId="{8665DA49-C370-4676-AA30-551F71B69C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Рабочая тетрадь</a:t>
          </a:r>
        </a:p>
        <a:p>
          <a:r>
            <a:rPr lang="ru-RU" dirty="0" smtClean="0"/>
            <a:t> по краеведению</a:t>
          </a:r>
        </a:p>
        <a:p>
          <a:r>
            <a:rPr lang="ru-RU" dirty="0" smtClean="0"/>
            <a:t>7 класс</a:t>
          </a:r>
          <a:endParaRPr lang="ru-RU" dirty="0"/>
        </a:p>
      </dgm:t>
    </dgm:pt>
    <dgm:pt modelId="{D280F6A4-A2FC-4D16-95F9-3B007C5D37C6}" type="parTrans" cxnId="{77C9A509-1A03-477F-9CC8-FBF310ED325D}">
      <dgm:prSet/>
      <dgm:spPr/>
      <dgm:t>
        <a:bodyPr/>
        <a:lstStyle/>
        <a:p>
          <a:endParaRPr lang="ru-RU"/>
        </a:p>
      </dgm:t>
    </dgm:pt>
    <dgm:pt modelId="{BB7168D2-893E-4106-AAFB-A8D166FE5683}" type="sibTrans" cxnId="{77C9A509-1A03-477F-9CC8-FBF310ED325D}">
      <dgm:prSet/>
      <dgm:spPr/>
      <dgm:t>
        <a:bodyPr/>
        <a:lstStyle/>
        <a:p>
          <a:endParaRPr lang="ru-RU"/>
        </a:p>
      </dgm:t>
    </dgm:pt>
    <dgm:pt modelId="{C71C4348-2F7A-49A9-A8D6-ECB7B991B735}" type="pres">
      <dgm:prSet presAssocID="{4BA8BA3F-A186-449A-A58D-5A2421A872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4C6684-7250-4F3D-BF7C-90588EDF0FA8}" type="pres">
      <dgm:prSet presAssocID="{EE5ED137-3951-4F88-B58D-0AECC5324CD9}" presName="hierRoot1" presStyleCnt="0">
        <dgm:presLayoutVars>
          <dgm:hierBranch val="init"/>
        </dgm:presLayoutVars>
      </dgm:prSet>
      <dgm:spPr/>
    </dgm:pt>
    <dgm:pt modelId="{A143C1FF-D458-49F9-8641-91017A169C88}" type="pres">
      <dgm:prSet presAssocID="{EE5ED137-3951-4F88-B58D-0AECC5324CD9}" presName="rootComposite1" presStyleCnt="0"/>
      <dgm:spPr/>
    </dgm:pt>
    <dgm:pt modelId="{64236E76-6AB7-42CA-9901-DE0C9B9C9257}" type="pres">
      <dgm:prSet presAssocID="{EE5ED137-3951-4F88-B58D-0AECC5324C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946D0F-C6B3-4615-9052-B29D7A4F1849}" type="pres">
      <dgm:prSet presAssocID="{EE5ED137-3951-4F88-B58D-0AECC5324CD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3951947-9AF3-46BF-B70F-92927A793677}" type="pres">
      <dgm:prSet presAssocID="{EE5ED137-3951-4F88-B58D-0AECC5324CD9}" presName="hierChild2" presStyleCnt="0"/>
      <dgm:spPr/>
    </dgm:pt>
    <dgm:pt modelId="{254D20C4-497F-4384-8758-080350E5A8E0}" type="pres">
      <dgm:prSet presAssocID="{C3271880-AC90-45DB-BE4A-D0F5B191E87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68BDB10-4005-4AC8-A2BB-C1E637193672}" type="pres">
      <dgm:prSet presAssocID="{3685D588-8D20-421B-A1EF-A364F0C57706}" presName="hierRoot2" presStyleCnt="0">
        <dgm:presLayoutVars>
          <dgm:hierBranch val="init"/>
        </dgm:presLayoutVars>
      </dgm:prSet>
      <dgm:spPr/>
    </dgm:pt>
    <dgm:pt modelId="{CD63FD8B-4502-4DB0-B78F-0B8A88FDF24B}" type="pres">
      <dgm:prSet presAssocID="{3685D588-8D20-421B-A1EF-A364F0C57706}" presName="rootComposite" presStyleCnt="0"/>
      <dgm:spPr/>
    </dgm:pt>
    <dgm:pt modelId="{86924F91-53CA-4BB3-82EE-7B9BCA4CD21D}" type="pres">
      <dgm:prSet presAssocID="{3685D588-8D20-421B-A1EF-A364F0C5770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BB1F21-4099-4698-99C5-4AFA36AD2CAA}" type="pres">
      <dgm:prSet presAssocID="{3685D588-8D20-421B-A1EF-A364F0C57706}" presName="rootConnector" presStyleLbl="node2" presStyleIdx="0" presStyleCnt="3"/>
      <dgm:spPr/>
      <dgm:t>
        <a:bodyPr/>
        <a:lstStyle/>
        <a:p>
          <a:endParaRPr lang="ru-RU"/>
        </a:p>
      </dgm:t>
    </dgm:pt>
    <dgm:pt modelId="{2753EE22-4C8D-4441-8F98-ADBEF81C480F}" type="pres">
      <dgm:prSet presAssocID="{3685D588-8D20-421B-A1EF-A364F0C57706}" presName="hierChild4" presStyleCnt="0"/>
      <dgm:spPr/>
    </dgm:pt>
    <dgm:pt modelId="{8C2B5452-4330-41B3-BB34-4D0A099B215D}" type="pres">
      <dgm:prSet presAssocID="{3685D588-8D20-421B-A1EF-A364F0C57706}" presName="hierChild5" presStyleCnt="0"/>
      <dgm:spPr/>
    </dgm:pt>
    <dgm:pt modelId="{5895CD53-C330-4C14-B6EE-0135FF612CF8}" type="pres">
      <dgm:prSet presAssocID="{FEC9881F-6BEA-45EA-86B7-5F4D9D8EB72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E05C29F-52E9-4469-B43E-86791AECA2A6}" type="pres">
      <dgm:prSet presAssocID="{43351215-2FE8-4BCE-B13A-7F1E47E77DE1}" presName="hierRoot2" presStyleCnt="0">
        <dgm:presLayoutVars>
          <dgm:hierBranch val="init"/>
        </dgm:presLayoutVars>
      </dgm:prSet>
      <dgm:spPr/>
    </dgm:pt>
    <dgm:pt modelId="{F53375C5-3B25-46E3-A870-0F5B6C040E54}" type="pres">
      <dgm:prSet presAssocID="{43351215-2FE8-4BCE-B13A-7F1E47E77DE1}" presName="rootComposite" presStyleCnt="0"/>
      <dgm:spPr/>
    </dgm:pt>
    <dgm:pt modelId="{A9D90BFE-A061-4B74-BC30-8C24E0098B73}" type="pres">
      <dgm:prSet presAssocID="{43351215-2FE8-4BCE-B13A-7F1E47E77DE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DDE8B0-DFA8-47EC-A44F-C7B22B8A01C4}" type="pres">
      <dgm:prSet presAssocID="{43351215-2FE8-4BCE-B13A-7F1E47E77DE1}" presName="rootConnector" presStyleLbl="node2" presStyleIdx="1" presStyleCnt="3"/>
      <dgm:spPr/>
      <dgm:t>
        <a:bodyPr/>
        <a:lstStyle/>
        <a:p>
          <a:endParaRPr lang="ru-RU"/>
        </a:p>
      </dgm:t>
    </dgm:pt>
    <dgm:pt modelId="{090EC7AD-93A1-4CF2-BB17-1882F9E041CA}" type="pres">
      <dgm:prSet presAssocID="{43351215-2FE8-4BCE-B13A-7F1E47E77DE1}" presName="hierChild4" presStyleCnt="0"/>
      <dgm:spPr/>
    </dgm:pt>
    <dgm:pt modelId="{EE48AC5B-8EFB-4048-8F06-1CEA6DC05D4F}" type="pres">
      <dgm:prSet presAssocID="{43351215-2FE8-4BCE-B13A-7F1E47E77DE1}" presName="hierChild5" presStyleCnt="0"/>
      <dgm:spPr/>
    </dgm:pt>
    <dgm:pt modelId="{683DC41D-DECC-4C42-9C3B-40879676D035}" type="pres">
      <dgm:prSet presAssocID="{D280F6A4-A2FC-4D16-95F9-3B007C5D37C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C0E6E3F3-929B-41B4-9AFC-7F4D8EE2D551}" type="pres">
      <dgm:prSet presAssocID="{8665DA49-C370-4676-AA30-551F71B69CF3}" presName="hierRoot2" presStyleCnt="0">
        <dgm:presLayoutVars>
          <dgm:hierBranch val="init"/>
        </dgm:presLayoutVars>
      </dgm:prSet>
      <dgm:spPr/>
    </dgm:pt>
    <dgm:pt modelId="{F4046F1F-9E26-4A38-9B69-2B749837E763}" type="pres">
      <dgm:prSet presAssocID="{8665DA49-C370-4676-AA30-551F71B69CF3}" presName="rootComposite" presStyleCnt="0"/>
      <dgm:spPr/>
    </dgm:pt>
    <dgm:pt modelId="{9980B898-FE85-4EAB-A608-CE006E50E0DF}" type="pres">
      <dgm:prSet presAssocID="{8665DA49-C370-4676-AA30-551F71B69CF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BCD69-AD2F-4B32-A1E1-93BAF0C32CBA}" type="pres">
      <dgm:prSet presAssocID="{8665DA49-C370-4676-AA30-551F71B69CF3}" presName="rootConnector" presStyleLbl="node2" presStyleIdx="2" presStyleCnt="3"/>
      <dgm:spPr/>
      <dgm:t>
        <a:bodyPr/>
        <a:lstStyle/>
        <a:p>
          <a:endParaRPr lang="ru-RU"/>
        </a:p>
      </dgm:t>
    </dgm:pt>
    <dgm:pt modelId="{9F92BDB7-AB31-486A-9E81-AD05138894EB}" type="pres">
      <dgm:prSet presAssocID="{8665DA49-C370-4676-AA30-551F71B69CF3}" presName="hierChild4" presStyleCnt="0"/>
      <dgm:spPr/>
    </dgm:pt>
    <dgm:pt modelId="{AA8672EB-A205-4ECC-AFBC-C54B007E8742}" type="pres">
      <dgm:prSet presAssocID="{8665DA49-C370-4676-AA30-551F71B69CF3}" presName="hierChild5" presStyleCnt="0"/>
      <dgm:spPr/>
    </dgm:pt>
    <dgm:pt modelId="{C7EF9A71-610E-4B07-9599-F594CB2B0B75}" type="pres">
      <dgm:prSet presAssocID="{EE5ED137-3951-4F88-B58D-0AECC5324CD9}" presName="hierChild3" presStyleCnt="0"/>
      <dgm:spPr/>
    </dgm:pt>
    <dgm:pt modelId="{B34C5614-D975-48A6-A169-69D4E53763FC}" type="pres">
      <dgm:prSet presAssocID="{A7A2FA80-3B00-4BE4-A258-DA3C249C0DD1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A557E7FA-2F66-4D28-8863-0532A4984BEC}" type="pres">
      <dgm:prSet presAssocID="{EF249367-71F0-4B18-B8C3-AB37C7486060}" presName="hierRoot3" presStyleCnt="0">
        <dgm:presLayoutVars>
          <dgm:hierBranch val="init"/>
        </dgm:presLayoutVars>
      </dgm:prSet>
      <dgm:spPr/>
    </dgm:pt>
    <dgm:pt modelId="{CA5883B7-0FAC-4608-AB73-E2565328AEDD}" type="pres">
      <dgm:prSet presAssocID="{EF249367-71F0-4B18-B8C3-AB37C7486060}" presName="rootComposite3" presStyleCnt="0"/>
      <dgm:spPr/>
    </dgm:pt>
    <dgm:pt modelId="{CFB905BE-FFB6-4E57-823C-471DE7975C16}" type="pres">
      <dgm:prSet presAssocID="{EF249367-71F0-4B18-B8C3-AB37C748606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8EF0C3-B51B-49A9-AED8-D7C62550A3BB}" type="pres">
      <dgm:prSet presAssocID="{EF249367-71F0-4B18-B8C3-AB37C748606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317E6B0A-6E2D-41A3-B960-63504D7DBA65}" type="pres">
      <dgm:prSet presAssocID="{EF249367-71F0-4B18-B8C3-AB37C7486060}" presName="hierChild6" presStyleCnt="0"/>
      <dgm:spPr/>
    </dgm:pt>
    <dgm:pt modelId="{90E48AEC-B75B-4A1B-9AC7-B02CA666ACE0}" type="pres">
      <dgm:prSet presAssocID="{EF249367-71F0-4B18-B8C3-AB37C7486060}" presName="hierChild7" presStyleCnt="0"/>
      <dgm:spPr/>
    </dgm:pt>
  </dgm:ptLst>
  <dgm:cxnLst>
    <dgm:cxn modelId="{3196B0C4-9603-4599-9444-408B1D759AB3}" srcId="{EE5ED137-3951-4F88-B58D-0AECC5324CD9}" destId="{3685D588-8D20-421B-A1EF-A364F0C57706}" srcOrd="1" destOrd="0" parTransId="{C3271880-AC90-45DB-BE4A-D0F5B191E875}" sibTransId="{60968CDA-19CE-41D8-978F-14116FB1DDCC}"/>
    <dgm:cxn modelId="{3CA54892-43B5-4492-A412-E00D8AC0B286}" type="presOf" srcId="{8665DA49-C370-4676-AA30-551F71B69CF3}" destId="{53ABCD69-AD2F-4B32-A1E1-93BAF0C32CBA}" srcOrd="1" destOrd="0" presId="urn:microsoft.com/office/officeart/2005/8/layout/orgChart1"/>
    <dgm:cxn modelId="{B77A04F3-6B9E-4425-8117-4C8DFFFCF096}" srcId="{EE5ED137-3951-4F88-B58D-0AECC5324CD9}" destId="{EF249367-71F0-4B18-B8C3-AB37C7486060}" srcOrd="0" destOrd="0" parTransId="{A7A2FA80-3B00-4BE4-A258-DA3C249C0DD1}" sibTransId="{F0F9A533-60FD-45EF-AC1E-0D4400C05D59}"/>
    <dgm:cxn modelId="{1B77C1AE-3575-497E-B710-CC09FC6D9AE5}" type="presOf" srcId="{EF249367-71F0-4B18-B8C3-AB37C7486060}" destId="{058EF0C3-B51B-49A9-AED8-D7C62550A3BB}" srcOrd="1" destOrd="0" presId="urn:microsoft.com/office/officeart/2005/8/layout/orgChart1"/>
    <dgm:cxn modelId="{FDB5CCAE-39A8-4186-B83D-1D971C331F75}" type="presOf" srcId="{FEC9881F-6BEA-45EA-86B7-5F4D9D8EB720}" destId="{5895CD53-C330-4C14-B6EE-0135FF612CF8}" srcOrd="0" destOrd="0" presId="urn:microsoft.com/office/officeart/2005/8/layout/orgChart1"/>
    <dgm:cxn modelId="{DD48072B-D339-40DA-80B3-76972F0CC364}" type="presOf" srcId="{EE5ED137-3951-4F88-B58D-0AECC5324CD9}" destId="{7C946D0F-C6B3-4615-9052-B29D7A4F1849}" srcOrd="1" destOrd="0" presId="urn:microsoft.com/office/officeart/2005/8/layout/orgChart1"/>
    <dgm:cxn modelId="{FC9D188A-7B8C-4E6A-BDCE-AE83FA97A48A}" type="presOf" srcId="{A7A2FA80-3B00-4BE4-A258-DA3C249C0DD1}" destId="{B34C5614-D975-48A6-A169-69D4E53763FC}" srcOrd="0" destOrd="0" presId="urn:microsoft.com/office/officeart/2005/8/layout/orgChart1"/>
    <dgm:cxn modelId="{7C2A8E37-4F5F-49B1-A104-9EA4F1052580}" type="presOf" srcId="{C3271880-AC90-45DB-BE4A-D0F5B191E875}" destId="{254D20C4-497F-4384-8758-080350E5A8E0}" srcOrd="0" destOrd="0" presId="urn:microsoft.com/office/officeart/2005/8/layout/orgChart1"/>
    <dgm:cxn modelId="{69E1D67E-C64A-4BA1-A8E3-CCEA0705E18E}" srcId="{4BA8BA3F-A186-449A-A58D-5A2421A87276}" destId="{EE5ED137-3951-4F88-B58D-0AECC5324CD9}" srcOrd="0" destOrd="0" parTransId="{CCA5EBBD-C876-43C3-88BA-9627931D1EF6}" sibTransId="{232C967B-01ED-42C7-8A00-2E845E26BDA9}"/>
    <dgm:cxn modelId="{77C9A509-1A03-477F-9CC8-FBF310ED325D}" srcId="{EE5ED137-3951-4F88-B58D-0AECC5324CD9}" destId="{8665DA49-C370-4676-AA30-551F71B69CF3}" srcOrd="3" destOrd="0" parTransId="{D280F6A4-A2FC-4D16-95F9-3B007C5D37C6}" sibTransId="{BB7168D2-893E-4106-AAFB-A8D166FE5683}"/>
    <dgm:cxn modelId="{F31BD415-A1FC-4A03-903E-88A9441486D3}" type="presOf" srcId="{3685D588-8D20-421B-A1EF-A364F0C57706}" destId="{86924F91-53CA-4BB3-82EE-7B9BCA4CD21D}" srcOrd="0" destOrd="0" presId="urn:microsoft.com/office/officeart/2005/8/layout/orgChart1"/>
    <dgm:cxn modelId="{FEF4390E-18D8-4E78-ACC0-740E603C6D97}" type="presOf" srcId="{43351215-2FE8-4BCE-B13A-7F1E47E77DE1}" destId="{ECDDE8B0-DFA8-47EC-A44F-C7B22B8A01C4}" srcOrd="1" destOrd="0" presId="urn:microsoft.com/office/officeart/2005/8/layout/orgChart1"/>
    <dgm:cxn modelId="{D4B4098B-DD23-4071-9C0A-E49E38738687}" srcId="{EE5ED137-3951-4F88-B58D-0AECC5324CD9}" destId="{43351215-2FE8-4BCE-B13A-7F1E47E77DE1}" srcOrd="2" destOrd="0" parTransId="{FEC9881F-6BEA-45EA-86B7-5F4D9D8EB720}" sibTransId="{A9ED93C2-C4C7-4080-8E11-DDD9E9725CCB}"/>
    <dgm:cxn modelId="{9C9A1DF2-4C93-4174-B953-364B74A0F3E5}" type="presOf" srcId="{43351215-2FE8-4BCE-B13A-7F1E47E77DE1}" destId="{A9D90BFE-A061-4B74-BC30-8C24E0098B73}" srcOrd="0" destOrd="0" presId="urn:microsoft.com/office/officeart/2005/8/layout/orgChart1"/>
    <dgm:cxn modelId="{37D7708C-55B6-4753-AF4E-3D8B37C6D97F}" type="presOf" srcId="{D280F6A4-A2FC-4D16-95F9-3B007C5D37C6}" destId="{683DC41D-DECC-4C42-9C3B-40879676D035}" srcOrd="0" destOrd="0" presId="urn:microsoft.com/office/officeart/2005/8/layout/orgChart1"/>
    <dgm:cxn modelId="{AE382FA5-3EDD-479F-AAC0-7143A1CE9E76}" type="presOf" srcId="{4BA8BA3F-A186-449A-A58D-5A2421A87276}" destId="{C71C4348-2F7A-49A9-A8D6-ECB7B991B735}" srcOrd="0" destOrd="0" presId="urn:microsoft.com/office/officeart/2005/8/layout/orgChart1"/>
    <dgm:cxn modelId="{B310B986-C447-48CA-9970-32EC35E3D130}" type="presOf" srcId="{3685D588-8D20-421B-A1EF-A364F0C57706}" destId="{88BB1F21-4099-4698-99C5-4AFA36AD2CAA}" srcOrd="1" destOrd="0" presId="urn:microsoft.com/office/officeart/2005/8/layout/orgChart1"/>
    <dgm:cxn modelId="{34FD8858-8AB7-417C-BD45-BF4F2ED97D79}" type="presOf" srcId="{EF249367-71F0-4B18-B8C3-AB37C7486060}" destId="{CFB905BE-FFB6-4E57-823C-471DE7975C16}" srcOrd="0" destOrd="0" presId="urn:microsoft.com/office/officeart/2005/8/layout/orgChart1"/>
    <dgm:cxn modelId="{4833F371-2DD0-49D7-9F49-22624B729AC1}" type="presOf" srcId="{8665DA49-C370-4676-AA30-551F71B69CF3}" destId="{9980B898-FE85-4EAB-A608-CE006E50E0DF}" srcOrd="0" destOrd="0" presId="urn:microsoft.com/office/officeart/2005/8/layout/orgChart1"/>
    <dgm:cxn modelId="{A5D303D3-B241-4673-9BA7-FA1431AB62A6}" type="presOf" srcId="{EE5ED137-3951-4F88-B58D-0AECC5324CD9}" destId="{64236E76-6AB7-42CA-9901-DE0C9B9C9257}" srcOrd="0" destOrd="0" presId="urn:microsoft.com/office/officeart/2005/8/layout/orgChart1"/>
    <dgm:cxn modelId="{9F2BEFC0-A35F-42C2-B49E-7E8801D84F2E}" type="presParOf" srcId="{C71C4348-2F7A-49A9-A8D6-ECB7B991B735}" destId="{114C6684-7250-4F3D-BF7C-90588EDF0FA8}" srcOrd="0" destOrd="0" presId="urn:microsoft.com/office/officeart/2005/8/layout/orgChart1"/>
    <dgm:cxn modelId="{A9168A51-9404-458D-8458-CF451E2DB254}" type="presParOf" srcId="{114C6684-7250-4F3D-BF7C-90588EDF0FA8}" destId="{A143C1FF-D458-49F9-8641-91017A169C88}" srcOrd="0" destOrd="0" presId="urn:microsoft.com/office/officeart/2005/8/layout/orgChart1"/>
    <dgm:cxn modelId="{FB2CC938-828F-4C68-A0B6-1BF61BBF7429}" type="presParOf" srcId="{A143C1FF-D458-49F9-8641-91017A169C88}" destId="{64236E76-6AB7-42CA-9901-DE0C9B9C9257}" srcOrd="0" destOrd="0" presId="urn:microsoft.com/office/officeart/2005/8/layout/orgChart1"/>
    <dgm:cxn modelId="{B1E4015C-06A5-4A38-9C38-53ABF3ABB27D}" type="presParOf" srcId="{A143C1FF-D458-49F9-8641-91017A169C88}" destId="{7C946D0F-C6B3-4615-9052-B29D7A4F1849}" srcOrd="1" destOrd="0" presId="urn:microsoft.com/office/officeart/2005/8/layout/orgChart1"/>
    <dgm:cxn modelId="{04786876-819F-4F70-BC51-1D2DA1475F97}" type="presParOf" srcId="{114C6684-7250-4F3D-BF7C-90588EDF0FA8}" destId="{F3951947-9AF3-46BF-B70F-92927A793677}" srcOrd="1" destOrd="0" presId="urn:microsoft.com/office/officeart/2005/8/layout/orgChart1"/>
    <dgm:cxn modelId="{8E49CFBD-7EBB-48C8-B9B9-A28A83635FC5}" type="presParOf" srcId="{F3951947-9AF3-46BF-B70F-92927A793677}" destId="{254D20C4-497F-4384-8758-080350E5A8E0}" srcOrd="0" destOrd="0" presId="urn:microsoft.com/office/officeart/2005/8/layout/orgChart1"/>
    <dgm:cxn modelId="{BFE67421-5213-452D-9E7D-B472F939DFD9}" type="presParOf" srcId="{F3951947-9AF3-46BF-B70F-92927A793677}" destId="{768BDB10-4005-4AC8-A2BB-C1E637193672}" srcOrd="1" destOrd="0" presId="urn:microsoft.com/office/officeart/2005/8/layout/orgChart1"/>
    <dgm:cxn modelId="{1328C844-1C2D-4500-89E7-BD48F6964D28}" type="presParOf" srcId="{768BDB10-4005-4AC8-A2BB-C1E637193672}" destId="{CD63FD8B-4502-4DB0-B78F-0B8A88FDF24B}" srcOrd="0" destOrd="0" presId="urn:microsoft.com/office/officeart/2005/8/layout/orgChart1"/>
    <dgm:cxn modelId="{AA5E225F-0736-42FD-ABCE-9D20D800D9A2}" type="presParOf" srcId="{CD63FD8B-4502-4DB0-B78F-0B8A88FDF24B}" destId="{86924F91-53CA-4BB3-82EE-7B9BCA4CD21D}" srcOrd="0" destOrd="0" presId="urn:microsoft.com/office/officeart/2005/8/layout/orgChart1"/>
    <dgm:cxn modelId="{90DEE36D-AEB0-4A7A-B850-5FAF266BF3F5}" type="presParOf" srcId="{CD63FD8B-4502-4DB0-B78F-0B8A88FDF24B}" destId="{88BB1F21-4099-4698-99C5-4AFA36AD2CAA}" srcOrd="1" destOrd="0" presId="urn:microsoft.com/office/officeart/2005/8/layout/orgChart1"/>
    <dgm:cxn modelId="{EA72F68C-BB7E-4E0D-B69B-A1C62361C3D8}" type="presParOf" srcId="{768BDB10-4005-4AC8-A2BB-C1E637193672}" destId="{2753EE22-4C8D-4441-8F98-ADBEF81C480F}" srcOrd="1" destOrd="0" presId="urn:microsoft.com/office/officeart/2005/8/layout/orgChart1"/>
    <dgm:cxn modelId="{8532E6A4-9B21-40D7-93FE-2CCF82BB8403}" type="presParOf" srcId="{768BDB10-4005-4AC8-A2BB-C1E637193672}" destId="{8C2B5452-4330-41B3-BB34-4D0A099B215D}" srcOrd="2" destOrd="0" presId="urn:microsoft.com/office/officeart/2005/8/layout/orgChart1"/>
    <dgm:cxn modelId="{E966A636-1489-4755-BDB8-5BC0CEB06E80}" type="presParOf" srcId="{F3951947-9AF3-46BF-B70F-92927A793677}" destId="{5895CD53-C330-4C14-B6EE-0135FF612CF8}" srcOrd="2" destOrd="0" presId="urn:microsoft.com/office/officeart/2005/8/layout/orgChart1"/>
    <dgm:cxn modelId="{781EEDEA-F33F-43C9-83F7-2B6729C19374}" type="presParOf" srcId="{F3951947-9AF3-46BF-B70F-92927A793677}" destId="{2E05C29F-52E9-4469-B43E-86791AECA2A6}" srcOrd="3" destOrd="0" presId="urn:microsoft.com/office/officeart/2005/8/layout/orgChart1"/>
    <dgm:cxn modelId="{FC7642DA-0934-4724-847A-72EE3376A12E}" type="presParOf" srcId="{2E05C29F-52E9-4469-B43E-86791AECA2A6}" destId="{F53375C5-3B25-46E3-A870-0F5B6C040E54}" srcOrd="0" destOrd="0" presId="urn:microsoft.com/office/officeart/2005/8/layout/orgChart1"/>
    <dgm:cxn modelId="{A9DB44FB-8C3D-443D-B8B7-A441760C3774}" type="presParOf" srcId="{F53375C5-3B25-46E3-A870-0F5B6C040E54}" destId="{A9D90BFE-A061-4B74-BC30-8C24E0098B73}" srcOrd="0" destOrd="0" presId="urn:microsoft.com/office/officeart/2005/8/layout/orgChart1"/>
    <dgm:cxn modelId="{4CB24EC8-DA52-498F-9D81-181D32093865}" type="presParOf" srcId="{F53375C5-3B25-46E3-A870-0F5B6C040E54}" destId="{ECDDE8B0-DFA8-47EC-A44F-C7B22B8A01C4}" srcOrd="1" destOrd="0" presId="urn:microsoft.com/office/officeart/2005/8/layout/orgChart1"/>
    <dgm:cxn modelId="{7FD919E9-B444-497B-B3B3-741C69E5FBE4}" type="presParOf" srcId="{2E05C29F-52E9-4469-B43E-86791AECA2A6}" destId="{090EC7AD-93A1-4CF2-BB17-1882F9E041CA}" srcOrd="1" destOrd="0" presId="urn:microsoft.com/office/officeart/2005/8/layout/orgChart1"/>
    <dgm:cxn modelId="{7FCB8E6F-F124-44DA-B3F5-3FBB8A264BDD}" type="presParOf" srcId="{2E05C29F-52E9-4469-B43E-86791AECA2A6}" destId="{EE48AC5B-8EFB-4048-8F06-1CEA6DC05D4F}" srcOrd="2" destOrd="0" presId="urn:microsoft.com/office/officeart/2005/8/layout/orgChart1"/>
    <dgm:cxn modelId="{9619D1C4-13C4-4CDB-878E-4245DC82B4C2}" type="presParOf" srcId="{F3951947-9AF3-46BF-B70F-92927A793677}" destId="{683DC41D-DECC-4C42-9C3B-40879676D035}" srcOrd="4" destOrd="0" presId="urn:microsoft.com/office/officeart/2005/8/layout/orgChart1"/>
    <dgm:cxn modelId="{15334A3F-4A8B-4195-BB34-CAE87E0455B8}" type="presParOf" srcId="{F3951947-9AF3-46BF-B70F-92927A793677}" destId="{C0E6E3F3-929B-41B4-9AFC-7F4D8EE2D551}" srcOrd="5" destOrd="0" presId="urn:microsoft.com/office/officeart/2005/8/layout/orgChart1"/>
    <dgm:cxn modelId="{FA2DE16F-E691-4815-996C-D8809F707749}" type="presParOf" srcId="{C0E6E3F3-929B-41B4-9AFC-7F4D8EE2D551}" destId="{F4046F1F-9E26-4A38-9B69-2B749837E763}" srcOrd="0" destOrd="0" presId="urn:microsoft.com/office/officeart/2005/8/layout/orgChart1"/>
    <dgm:cxn modelId="{05E41F4F-C37D-45C4-91E7-2515B3731044}" type="presParOf" srcId="{F4046F1F-9E26-4A38-9B69-2B749837E763}" destId="{9980B898-FE85-4EAB-A608-CE006E50E0DF}" srcOrd="0" destOrd="0" presId="urn:microsoft.com/office/officeart/2005/8/layout/orgChart1"/>
    <dgm:cxn modelId="{26C892ED-49FC-411B-943C-4391F5ABEAA8}" type="presParOf" srcId="{F4046F1F-9E26-4A38-9B69-2B749837E763}" destId="{53ABCD69-AD2F-4B32-A1E1-93BAF0C32CBA}" srcOrd="1" destOrd="0" presId="urn:microsoft.com/office/officeart/2005/8/layout/orgChart1"/>
    <dgm:cxn modelId="{D140B52C-421D-4E77-89B3-EF88B2A25062}" type="presParOf" srcId="{C0E6E3F3-929B-41B4-9AFC-7F4D8EE2D551}" destId="{9F92BDB7-AB31-486A-9E81-AD05138894EB}" srcOrd="1" destOrd="0" presId="urn:microsoft.com/office/officeart/2005/8/layout/orgChart1"/>
    <dgm:cxn modelId="{4002ABB5-2FF1-4240-8D85-C969B1D79DFA}" type="presParOf" srcId="{C0E6E3F3-929B-41B4-9AFC-7F4D8EE2D551}" destId="{AA8672EB-A205-4ECC-AFBC-C54B007E8742}" srcOrd="2" destOrd="0" presId="urn:microsoft.com/office/officeart/2005/8/layout/orgChart1"/>
    <dgm:cxn modelId="{F73EB2AE-7462-4025-84C6-91D8C1152DD1}" type="presParOf" srcId="{114C6684-7250-4F3D-BF7C-90588EDF0FA8}" destId="{C7EF9A71-610E-4B07-9599-F594CB2B0B75}" srcOrd="2" destOrd="0" presId="urn:microsoft.com/office/officeart/2005/8/layout/orgChart1"/>
    <dgm:cxn modelId="{D6A74578-954A-4AA9-AE48-C980FFFB5EB7}" type="presParOf" srcId="{C7EF9A71-610E-4B07-9599-F594CB2B0B75}" destId="{B34C5614-D975-48A6-A169-69D4E53763FC}" srcOrd="0" destOrd="0" presId="urn:microsoft.com/office/officeart/2005/8/layout/orgChart1"/>
    <dgm:cxn modelId="{4487742D-5F9A-46EF-8F60-3731C5386774}" type="presParOf" srcId="{C7EF9A71-610E-4B07-9599-F594CB2B0B75}" destId="{A557E7FA-2F66-4D28-8863-0532A4984BEC}" srcOrd="1" destOrd="0" presId="urn:microsoft.com/office/officeart/2005/8/layout/orgChart1"/>
    <dgm:cxn modelId="{4E719617-D669-49A9-B086-46272051398C}" type="presParOf" srcId="{A557E7FA-2F66-4D28-8863-0532A4984BEC}" destId="{CA5883B7-0FAC-4608-AB73-E2565328AEDD}" srcOrd="0" destOrd="0" presId="urn:microsoft.com/office/officeart/2005/8/layout/orgChart1"/>
    <dgm:cxn modelId="{237FBA72-79C9-4D0E-AB36-459F7616394E}" type="presParOf" srcId="{CA5883B7-0FAC-4608-AB73-E2565328AEDD}" destId="{CFB905BE-FFB6-4E57-823C-471DE7975C16}" srcOrd="0" destOrd="0" presId="urn:microsoft.com/office/officeart/2005/8/layout/orgChart1"/>
    <dgm:cxn modelId="{B2E33782-FBEE-48AA-A029-04E82E38EA43}" type="presParOf" srcId="{CA5883B7-0FAC-4608-AB73-E2565328AEDD}" destId="{058EF0C3-B51B-49A9-AED8-D7C62550A3BB}" srcOrd="1" destOrd="0" presId="urn:microsoft.com/office/officeart/2005/8/layout/orgChart1"/>
    <dgm:cxn modelId="{08BFAF25-1692-4FDF-988F-98B219598680}" type="presParOf" srcId="{A557E7FA-2F66-4D28-8863-0532A4984BEC}" destId="{317E6B0A-6E2D-41A3-B960-63504D7DBA65}" srcOrd="1" destOrd="0" presId="urn:microsoft.com/office/officeart/2005/8/layout/orgChart1"/>
    <dgm:cxn modelId="{B6A4B703-DDAA-49BD-A252-0A1E9B67B461}" type="presParOf" srcId="{A557E7FA-2F66-4D28-8863-0532A4984BEC}" destId="{90E48AEC-B75B-4A1B-9AC7-B02CA666A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4C5614-D975-48A6-A169-69D4E53763FC}">
      <dsp:nvSpPr>
        <dsp:cNvPr id="0" name=""/>
        <dsp:cNvSpPr/>
      </dsp:nvSpPr>
      <dsp:spPr>
        <a:xfrm>
          <a:off x="3862170" y="1765824"/>
          <a:ext cx="252629" cy="1106756"/>
        </a:xfrm>
        <a:custGeom>
          <a:avLst/>
          <a:gdLst/>
          <a:ahLst/>
          <a:cxnLst/>
          <a:rect l="0" t="0" r="0" b="0"/>
          <a:pathLst>
            <a:path>
              <a:moveTo>
                <a:pt x="252629" y="0"/>
              </a:moveTo>
              <a:lnTo>
                <a:pt x="252629" y="1106756"/>
              </a:lnTo>
              <a:lnTo>
                <a:pt x="0" y="1106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C41D-DECC-4C42-9C3B-40879676D035}">
      <dsp:nvSpPr>
        <dsp:cNvPr id="0" name=""/>
        <dsp:cNvSpPr/>
      </dsp:nvSpPr>
      <dsp:spPr>
        <a:xfrm>
          <a:off x="4114799" y="1765824"/>
          <a:ext cx="2911251" cy="2213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884"/>
              </a:lnTo>
              <a:lnTo>
                <a:pt x="2911251" y="1960884"/>
              </a:lnTo>
              <a:lnTo>
                <a:pt x="2911251" y="2213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5CD53-C330-4C14-B6EE-0135FF612CF8}">
      <dsp:nvSpPr>
        <dsp:cNvPr id="0" name=""/>
        <dsp:cNvSpPr/>
      </dsp:nvSpPr>
      <dsp:spPr>
        <a:xfrm>
          <a:off x="4069079" y="1765824"/>
          <a:ext cx="91440" cy="2213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3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D20C4-497F-4384-8758-080350E5A8E0}">
      <dsp:nvSpPr>
        <dsp:cNvPr id="0" name=""/>
        <dsp:cNvSpPr/>
      </dsp:nvSpPr>
      <dsp:spPr>
        <a:xfrm>
          <a:off x="1203548" y="1765824"/>
          <a:ext cx="2911251" cy="2213513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1960884"/>
              </a:lnTo>
              <a:lnTo>
                <a:pt x="0" y="1960884"/>
              </a:lnTo>
              <a:lnTo>
                <a:pt x="0" y="2213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36E76-6AB7-42CA-9901-DE0C9B9C9257}">
      <dsp:nvSpPr>
        <dsp:cNvPr id="0" name=""/>
        <dsp:cNvSpPr/>
      </dsp:nvSpPr>
      <dsp:spPr>
        <a:xfrm>
          <a:off x="2911803" y="562828"/>
          <a:ext cx="2405992" cy="120299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Учебное пособие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по краеведению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«Благодать благодатная»</a:t>
          </a:r>
          <a:endParaRPr lang="ru-RU" sz="1800" kern="1200" dirty="0"/>
        </a:p>
      </dsp:txBody>
      <dsp:txXfrm>
        <a:off x="2911803" y="562828"/>
        <a:ext cx="2405992" cy="1202996"/>
      </dsp:txXfrm>
    </dsp:sp>
    <dsp:sp modelId="{86924F91-53CA-4BB3-82EE-7B9BCA4CD21D}">
      <dsp:nvSpPr>
        <dsp:cNvPr id="0" name=""/>
        <dsp:cNvSpPr/>
      </dsp:nvSpPr>
      <dsp:spPr>
        <a:xfrm>
          <a:off x="552" y="3979338"/>
          <a:ext cx="2405992" cy="120299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тетрадь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краеведению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 класс</a:t>
          </a:r>
          <a:endParaRPr lang="ru-RU" sz="1800" kern="1200" dirty="0"/>
        </a:p>
      </dsp:txBody>
      <dsp:txXfrm>
        <a:off x="552" y="3979338"/>
        <a:ext cx="2405992" cy="1202996"/>
      </dsp:txXfrm>
    </dsp:sp>
    <dsp:sp modelId="{A9D90BFE-A061-4B74-BC30-8C24E0098B73}">
      <dsp:nvSpPr>
        <dsp:cNvPr id="0" name=""/>
        <dsp:cNvSpPr/>
      </dsp:nvSpPr>
      <dsp:spPr>
        <a:xfrm>
          <a:off x="2911803" y="3979338"/>
          <a:ext cx="2405992" cy="120299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тетрадь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по краеведению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 класс</a:t>
          </a:r>
          <a:endParaRPr lang="ru-RU" sz="1800" kern="1200" dirty="0"/>
        </a:p>
      </dsp:txBody>
      <dsp:txXfrm>
        <a:off x="2911803" y="3979338"/>
        <a:ext cx="2405992" cy="1202996"/>
      </dsp:txXfrm>
    </dsp:sp>
    <dsp:sp modelId="{9980B898-FE85-4EAB-A608-CE006E50E0DF}">
      <dsp:nvSpPr>
        <dsp:cNvPr id="0" name=""/>
        <dsp:cNvSpPr/>
      </dsp:nvSpPr>
      <dsp:spPr>
        <a:xfrm>
          <a:off x="5823054" y="3979338"/>
          <a:ext cx="2405992" cy="120299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тетрадь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по краеведению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 класс</a:t>
          </a:r>
          <a:endParaRPr lang="ru-RU" sz="1800" kern="1200" dirty="0"/>
        </a:p>
      </dsp:txBody>
      <dsp:txXfrm>
        <a:off x="5823054" y="3979338"/>
        <a:ext cx="2405992" cy="1202996"/>
      </dsp:txXfrm>
    </dsp:sp>
    <dsp:sp modelId="{CFB905BE-FFB6-4E57-823C-471DE7975C16}">
      <dsp:nvSpPr>
        <dsp:cNvPr id="0" name=""/>
        <dsp:cNvSpPr/>
      </dsp:nvSpPr>
      <dsp:spPr>
        <a:xfrm>
          <a:off x="1456178" y="2271083"/>
          <a:ext cx="2405992" cy="120299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Справочник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по краеведению</a:t>
          </a:r>
          <a:endParaRPr lang="ru-RU" sz="1800" kern="1200" dirty="0"/>
        </a:p>
      </dsp:txBody>
      <dsp:txXfrm>
        <a:off x="1456178" y="2271083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 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учителя истории 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Ж. Н. </a:t>
            </a:r>
            <a:r>
              <a:rPr lang="ru-RU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Шитиковой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685800"/>
          <a:ext cx="7924800" cy="4800600"/>
        </p:xfrm>
        <a:graphic>
          <a:graphicData uri="http://schemas.openxmlformats.org/drawingml/2006/table">
            <a:tbl>
              <a:tblPr/>
              <a:tblGrid>
                <a:gridCol w="3143282"/>
                <a:gridCol w="4781518"/>
              </a:tblGrid>
              <a:tr h="4800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3. Формирование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аналитических умений 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навыков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1.Развитие способности осмысливать события и явления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действительности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на основе исторического знания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2.Учить сравнивать исторические события и явления, определять в них общее и различия; раскрывать, чем объясняются различия.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3.Излагать суждения о причинно-следственных связях исторических событий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609600"/>
          <a:ext cx="7353300" cy="5562600"/>
        </p:xfrm>
        <a:graphic>
          <a:graphicData uri="http://schemas.openxmlformats.org/drawingml/2006/table">
            <a:tbl>
              <a:tblPr/>
              <a:tblGrid>
                <a:gridCol w="3402704"/>
                <a:gridCol w="3950596"/>
              </a:tblGrid>
              <a:tr h="55626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социальной компетенции учащихся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1. Осознание учащимися своей </a:t>
                      </a:r>
                      <a:r>
                        <a:rPr lang="ru-RU" sz="20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связи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с </a:t>
                      </a:r>
                      <a:r>
                        <a:rPr lang="ru-RU" sz="20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окружающим их «малым» </a:t>
                      </a:r>
                      <a:r>
                        <a:rPr lang="ru-RU" sz="20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миром,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сопричастности </a:t>
                      </a:r>
                      <a:r>
                        <a:rPr lang="ru-RU" sz="20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к делам и </a:t>
                      </a:r>
                      <a:r>
                        <a:rPr lang="ru-RU" sz="20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традициям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земляков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2. Формирование личностно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значимых ценностных ориентиров </a:t>
                      </a:r>
                      <a:r>
                        <a:rPr lang="ru-RU" sz="20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контексте </a:t>
                      </a:r>
                      <a:r>
                        <a:rPr lang="ru-RU" sz="20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самореализации в </a:t>
                      </a:r>
                      <a:r>
                        <a:rPr lang="ru-RU" sz="20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условиях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края </a:t>
                      </a:r>
                      <a:r>
                        <a:rPr lang="ru-RU" sz="20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и региона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3. Воспитание гражданственности и патриотизма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220249" y="-310008"/>
            <a:ext cx="67035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построения технологии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1000" y="-1365392"/>
            <a:ext cx="82296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научности и ведущей роли теоретических знаний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Принцип доступности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проблемного обучения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720840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Ценностно-смысловые компетенции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Общекультурные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Учебно-познавательные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Социальные компетенции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Компетенции личностного самосовершенствования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09600" y="918519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деятельности культурологической лаборатории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исследовательской, методической и проектной работы учащихся и педагогов в рамках концепции укоренения современных педагогических информационных технологий обучения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Культурологические исследования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предпосылок и факторов, под влиянием которых возникали, формировались и развивались культурные интересы и потребности людей;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процессов создания, приумножения и передачи культурных ценностей;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культурной жизни Рязанского края.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познавательных интересов, интеллектуальных, творческих и коммуникативных способностей учащихся, определяющих формирование компетентной личности, способной к жизнедеятельности и самоопределению в информационном обществе, ясно представляющей свои ресурсные возможности, ресурсы и способы реализации выбранного жизненного пути.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качественного уровня и результативности обучения.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86190"/>
            <a:ext cx="3360000" cy="2520000"/>
          </a:xfrm>
          <a:prstGeom prst="rect">
            <a:avLst/>
          </a:prstGeom>
        </p:spPr>
      </p:pic>
      <p:pic>
        <p:nvPicPr>
          <p:cNvPr id="3" name="Рисунок 2" descr="IMG_3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786190"/>
            <a:ext cx="3524274" cy="26432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457201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Проектно-исследовательская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Исследовательская деятельность учащихся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5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2302929" cy="1727197"/>
          </a:xfrm>
        </p:spPr>
      </p:pic>
      <p:pic>
        <p:nvPicPr>
          <p:cNvPr id="5" name="Рисунок 4" descr="IMG_5043.jpg"/>
          <p:cNvPicPr>
            <a:picLocks noChangeAspect="1"/>
          </p:cNvPicPr>
          <p:nvPr/>
        </p:nvPicPr>
        <p:blipFill>
          <a:blip r:embed="rId3" cstate="print"/>
          <a:srcRect r="23255"/>
          <a:stretch>
            <a:fillRect/>
          </a:stretch>
        </p:blipFill>
        <p:spPr>
          <a:xfrm>
            <a:off x="571472" y="3214686"/>
            <a:ext cx="3143272" cy="3071809"/>
          </a:xfrm>
          <a:prstGeom prst="rect">
            <a:avLst/>
          </a:prstGeom>
        </p:spPr>
      </p:pic>
      <p:pic>
        <p:nvPicPr>
          <p:cNvPr id="8" name="Рисунок 7" descr="IMG_5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2600" y="1071546"/>
            <a:ext cx="2952771" cy="2214579"/>
          </a:xfrm>
          <a:prstGeom prst="rect">
            <a:avLst/>
          </a:prstGeom>
        </p:spPr>
      </p:pic>
      <p:pic>
        <p:nvPicPr>
          <p:cNvPr id="12" name="Рисунок 11" descr="IMG_5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285992"/>
            <a:ext cx="2476517" cy="1857388"/>
          </a:xfrm>
          <a:prstGeom prst="rect">
            <a:avLst/>
          </a:prstGeom>
        </p:spPr>
      </p:pic>
      <p:pic>
        <p:nvPicPr>
          <p:cNvPr id="13" name="Рисунок 12" descr="IMG_50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938251" y="4134451"/>
            <a:ext cx="2553909" cy="185738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Школьный музей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3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285861"/>
            <a:ext cx="3714775" cy="2786081"/>
          </a:xfrm>
        </p:spPr>
      </p:pic>
      <p:pic>
        <p:nvPicPr>
          <p:cNvPr id="8" name="Рисунок 7" descr="IMG_3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357686" y="1428736"/>
            <a:ext cx="2238392" cy="1678794"/>
          </a:xfrm>
          <a:prstGeom prst="rect">
            <a:avLst/>
          </a:prstGeom>
        </p:spPr>
      </p:pic>
      <p:pic>
        <p:nvPicPr>
          <p:cNvPr id="9" name="Рисунок 8" descr="IMG_3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6" y="3071810"/>
            <a:ext cx="2476517" cy="1857388"/>
          </a:xfrm>
          <a:prstGeom prst="rect">
            <a:avLst/>
          </a:prstGeom>
        </p:spPr>
      </p:pic>
      <p:pic>
        <p:nvPicPr>
          <p:cNvPr id="10" name="Рисунок 9" descr="IMG_33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286256"/>
            <a:ext cx="2952771" cy="2214578"/>
          </a:xfrm>
          <a:prstGeom prst="rect">
            <a:avLst/>
          </a:prstGeom>
        </p:spPr>
      </p:pic>
      <p:pic>
        <p:nvPicPr>
          <p:cNvPr id="11" name="Рисунок 10" descr="IMG_33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143380"/>
            <a:ext cx="3357586" cy="2518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Полигонные уроки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атриотичекое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001906" cy="2599176"/>
          </a:xfrm>
        </p:spPr>
      </p:pic>
      <p:pic>
        <p:nvPicPr>
          <p:cNvPr id="6" name="Рисунок 5" descr="Патриотичекое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857628"/>
            <a:ext cx="3891914" cy="2527738"/>
          </a:xfrm>
          <a:prstGeom prst="rect">
            <a:avLst/>
          </a:prstGeom>
        </p:spPr>
      </p:pic>
      <p:pic>
        <p:nvPicPr>
          <p:cNvPr id="7" name="Рисунок 6" descr="Патриотичекое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42984"/>
            <a:ext cx="4001906" cy="25991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социальной компетенции учащихся средствами исторического краеведения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Современная </a:t>
            </a:r>
            <a:r>
              <a:rPr lang="ru-RU" dirty="0"/>
              <a:t>школа находится в поиске технологий обучения и воспитания, позволяющих ей решать стоящие перед образованием и обществом проблемы адекватной социализации личности.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7392" y="1887885"/>
            <a:ext cx="813626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Краеведение, в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первую очередь историческое, является важным средством реализации концептуальных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положений, сформулированных в Законе Российской Федерации «Об образовании» и развитых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«Национальной доктрине образования в Российской Федерации до 2025 года».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81000" y="-2663478"/>
            <a:ext cx="80772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Компетентностный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подход позволяет: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обеспечить целостное восприятие мира, сформировать системные знания, адекватные современному уровню,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сформировать ценностные ориентации учащихся на основе идей демократии, гуманизма, уважения прав личности, толерантности,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ориентировать молодежь на уважение к традициям и культуре своего и других народов,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способствовать адаптации молодежи к меняющимся социальным условиям жизни,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способствовать разностороннему развитию детей, формированию процессуальных умений (современных ключевых компетенций),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развить устойчивые познавательные интересы и творческие способности, сформировать навыки самостоятельной учебной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8382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                 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Теоретические основы технологии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подхода в обучении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базируются на исследованиях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Е. Лебедева и А. В. Хуторского,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Я.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Лернера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И.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Махмутова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81000" y="698054"/>
            <a:ext cx="8077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позволяет: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конкретизировать цели обучения истории по классам, курсам, разделам и темам;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ставить конкретные задачи обучения и определять эффективность работы на разных этапах;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отбирать содержание в соответствии с целями и задачами обучения, познавательными возможностями учащихся;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соотносить содержание обучения с применяемыми приемами и методами;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применять наиболее эффективные методы, формы и средства обучения;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предвидеть и выявлять результаты обучения, вносить коррективы в педагогическую деятельность.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8135600"/>
          <a:ext cx="7924800" cy="23521226"/>
        </p:xfrm>
        <a:graphic>
          <a:graphicData uri="http://schemas.openxmlformats.org/drawingml/2006/table">
            <a:tbl>
              <a:tblPr/>
              <a:tblGrid>
                <a:gridCol w="3657601"/>
                <a:gridCol w="4267199"/>
              </a:tblGrid>
              <a:tr h="1385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 Формирование основных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знаний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 Дать основные сведения об истории России и малой родины.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 Учить учащихся обосновывать свои ответы, приводя нужные примеры.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3. </a:t>
                      </a:r>
                      <a:r>
                        <a:rPr lang="ru-RU" sz="24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Формирование</a:t>
                      </a:r>
                      <a:r>
                        <a:rPr lang="ru-RU" sz="2400" baseline="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представлений </a:t>
                      </a: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историческом прошлом и настоящем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сельского поселения, района, о личностях, оставивших заметный след в истории края, о вкладе, который внесли жители района, сельского поселения в историко-культурное наследие региона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 Формирование основных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умений и навыков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 Учить производить все виды анализа исторических источников.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2.Обучать составлять биографическую справку, характеристику деятельности исторической личности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3. Создавать условия для осознания необходимости изучения истории малой родины.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3. Формирование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аналитических умений 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 навыков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1.Развитие способности осмысливать события и явления действи­тельности на основе исторического знания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2.Учить сравнивать исторические события и явления, определять в них общее и различия; раскрывать, чем объясняются различия.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3.Излагать суждения о причинно-следственных связях исторических событий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5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Формирование социальной компетенции учащихся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1. Осознание учащимися своей связи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с окружающим их «малым» миром,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сопричастности к делам и традициям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земляков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2. Формирование личностно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значимых ценностных ориентиров в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контексте самореализации в условиях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края и региона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3. Воспитание гражданственности и патриотизма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5800" y="4572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задачи технологии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95400" y="1219200"/>
          <a:ext cx="6858000" cy="3084576"/>
        </p:xfrm>
        <a:graphic>
          <a:graphicData uri="http://schemas.openxmlformats.org/drawingml/2006/table">
            <a:tbl>
              <a:tblPr/>
              <a:tblGrid>
                <a:gridCol w="2697480"/>
                <a:gridCol w="41605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1. Формирование основных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знаний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1. Дать основные сведения об истории России и малой родины.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2. Учить учащихся обосновывать свои ответы, приводя нужные примеры.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3. Формирование представлений 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историческом прошлом и настоящем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сельского поселения, района, о личностях, оставивших заметный след в истории края, о вкладе, который внесли жители района, сельского поселения в историко-культурное наследие региона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914400"/>
          <a:ext cx="7543800" cy="5003292"/>
        </p:xfrm>
        <a:graphic>
          <a:graphicData uri="http://schemas.openxmlformats.org/drawingml/2006/table">
            <a:tbl>
              <a:tblPr/>
              <a:tblGrid>
                <a:gridCol w="3476065"/>
                <a:gridCol w="4067735"/>
              </a:tblGrid>
              <a:tr h="5003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 Формирование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основных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умений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и навыков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 Учить производить все виды анализа исторических источников.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2.Обучать составлять биографическую справку, характеристику деятельности исторической личности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3. Создавать условия для осознания необходимости изучения истории малой родины.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785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Технология  работы учителя истории  Ж. Н. Шитиковой</vt:lpstr>
      <vt:lpstr>       Формирование социальной компетенции учащихся средствами исторического краеведения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Исследовательская деятельность учащихся</vt:lpstr>
      <vt:lpstr>Школьный музей</vt:lpstr>
      <vt:lpstr>Полигонные уроки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Технология работы учителя истории шитиковой Ж. Н.</dc:title>
  <cp:lastModifiedBy>WR</cp:lastModifiedBy>
  <cp:revision>8</cp:revision>
  <dcterms:modified xsi:type="dcterms:W3CDTF">2010-10-19T20:17:42Z</dcterms:modified>
</cp:coreProperties>
</file>