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91" autoAdjust="0"/>
    <p:restoredTop sz="95148" autoAdjust="0"/>
  </p:normalViewPr>
  <p:slideViewPr>
    <p:cSldViewPr>
      <p:cViewPr varScale="1">
        <p:scale>
          <a:sx n="107" d="100"/>
          <a:sy n="107" d="100"/>
        </p:scale>
        <p:origin x="-109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3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30" y="17013"/>
            <a:ext cx="925252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827584" y="2430180"/>
            <a:ext cx="79928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</a:rPr>
              <a:t>Храмы Ивнянского района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9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678">
        <p:cover/>
      </p:transition>
    </mc:Choice>
    <mc:Fallback>
      <p:transition spd="slow" advTm="5678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.foto.radikal.ru/0606/923f5b291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260648"/>
            <a:ext cx="6480720" cy="612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0">
              <a:lnSpc>
                <a:spcPts val="1500"/>
              </a:lnSpc>
              <a:spcAft>
                <a:spcPts val="425"/>
              </a:spcAft>
            </a:pPr>
            <a:r>
              <a:rPr lang="ru-RU" b="1" i="1" dirty="0" smtClean="0">
                <a:ea typeface="Bookman Old Style"/>
                <a:cs typeface="Bookman Old Style"/>
              </a:rPr>
              <a:t>                         Село </a:t>
            </a:r>
            <a:r>
              <a:rPr lang="ru-RU" b="1" i="1" dirty="0">
                <a:ea typeface="Bookman Old Style"/>
                <a:cs typeface="Bookman Old Style"/>
              </a:rPr>
              <a:t>Верхопенье.</a:t>
            </a:r>
          </a:p>
          <a:p>
            <a:r>
              <a:rPr lang="ru-RU" b="1" i="1" dirty="0" smtClean="0">
                <a:solidFill>
                  <a:srgbClr val="000000"/>
                </a:solidFill>
                <a:ea typeface="Bookman Old Style"/>
                <a:cs typeface="Bookman Old Style"/>
              </a:rPr>
              <a:t>                   Храм </a:t>
            </a:r>
            <a:r>
              <a:rPr lang="ru-RU" b="1" i="1" dirty="0">
                <a:solidFill>
                  <a:srgbClr val="000000"/>
                </a:solidFill>
                <a:ea typeface="Bookman Old Style"/>
                <a:cs typeface="Bookman Old Style"/>
              </a:rPr>
              <a:t>Успение Пресвятой </a:t>
            </a:r>
            <a:r>
              <a:rPr lang="ru-RU" b="1" i="1" dirty="0" smtClean="0">
                <a:solidFill>
                  <a:srgbClr val="000000"/>
                </a:solidFill>
                <a:ea typeface="Bookman Old Style"/>
                <a:cs typeface="Bookman Old Style"/>
              </a:rPr>
              <a:t>Богородицы</a:t>
            </a:r>
            <a:endParaRPr lang="ru-RU" b="1" i="1" dirty="0"/>
          </a:p>
        </p:txBody>
      </p:sp>
      <p:pic>
        <p:nvPicPr>
          <p:cNvPr id="2051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80728"/>
            <a:ext cx="468052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4149080"/>
            <a:ext cx="52565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Настоятель: иерей Сергей Михайлович </a:t>
            </a:r>
            <a:r>
              <a:rPr lang="ru-RU" b="1" i="1" dirty="0" smtClean="0"/>
              <a:t>Реутов</a:t>
            </a:r>
            <a:endParaRPr lang="ru-RU" b="1" i="1" dirty="0"/>
          </a:p>
          <a:p>
            <a:r>
              <a:rPr lang="ru-RU" sz="1600" i="1" dirty="0" smtClean="0"/>
              <a:t>    Успенский храм </a:t>
            </a:r>
            <a:r>
              <a:rPr lang="ru-RU" sz="1600" i="1" dirty="0"/>
              <a:t>построен в селе Верхопенье в 1878 г, </a:t>
            </a:r>
            <a:r>
              <a:rPr lang="ru-RU" sz="1600" i="1" dirty="0" smtClean="0"/>
              <a:t>трех пристальным, пяти купольным</a:t>
            </a:r>
            <a:r>
              <a:rPr lang="ru-RU" sz="1600" i="1" dirty="0"/>
              <a:t>. Центральный престол </a:t>
            </a:r>
            <a:r>
              <a:rPr lang="en-US" sz="1600" i="1" baseline="30000" dirty="0" smtClean="0"/>
              <a:t> </a:t>
            </a:r>
            <a:r>
              <a:rPr lang="ru-RU" sz="1600" i="1" dirty="0"/>
              <a:t>в честь Успения Пресвятой Богородицы, левый во имя </a:t>
            </a:r>
            <a:r>
              <a:rPr lang="ru-RU" sz="1600" i="1" dirty="0" smtClean="0"/>
              <a:t> </a:t>
            </a:r>
            <a:r>
              <a:rPr lang="ru-RU" sz="1600" i="1" dirty="0"/>
              <a:t>Пророка Илии, правый - во имя Архангела Михаила. К </a:t>
            </a:r>
            <a:r>
              <a:rPr lang="ru-RU" sz="1600" i="1" dirty="0" smtClean="0"/>
              <a:t>храму </a:t>
            </a:r>
            <a:r>
              <a:rPr lang="ru-RU" sz="1600" i="1" dirty="0"/>
              <a:t>была приписана </a:t>
            </a:r>
            <a:r>
              <a:rPr lang="ru-RU" sz="1600" i="1" dirty="0" smtClean="0"/>
              <a:t>кладбищенская церковь </a:t>
            </a:r>
            <a:r>
              <a:rPr lang="ru-RU" sz="1600" i="1" dirty="0"/>
              <a:t>во имя Святителя Николая, которая также не сохранилась. В </a:t>
            </a:r>
            <a:r>
              <a:rPr lang="ru-RU" sz="1600" i="1" dirty="0" smtClean="0"/>
              <a:t>1940 </a:t>
            </a:r>
            <a:r>
              <a:rPr lang="ru-RU" sz="1600" i="1" dirty="0"/>
              <a:t>годах храм и церковь разрушили. В настоящее время полностью завершены строительные работы </a:t>
            </a:r>
            <a:r>
              <a:rPr lang="ru-RU" sz="1600" i="1" dirty="0" smtClean="0"/>
              <a:t>проведению </a:t>
            </a:r>
            <a:r>
              <a:rPr lang="ru-RU" sz="1600" i="1" dirty="0"/>
              <a:t>нового храма Успение Пресвятой Богородицы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1463356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44">
        <p:cover/>
      </p:transition>
    </mc:Choice>
    <mc:Fallback>
      <p:transition spd="slow" advTm="4244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.foto.radikal.ru/0606/923f5b291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3265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       Село </a:t>
            </a:r>
            <a:r>
              <a:rPr lang="ru-RU" b="1" i="1" dirty="0"/>
              <a:t>Кочетовка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                                   </a:t>
            </a:r>
            <a:r>
              <a:rPr lang="ru-RU" b="1" i="1" dirty="0"/>
              <a:t>Храм Вознесения Господня</a:t>
            </a:r>
            <a:r>
              <a:rPr lang="ru-RU" dirty="0"/>
              <a:t>.</a:t>
            </a:r>
          </a:p>
        </p:txBody>
      </p:sp>
      <p:pic>
        <p:nvPicPr>
          <p:cNvPr id="3075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78987"/>
            <a:ext cx="4680520" cy="309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422108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Настоятель: иерей Василий Степанович Цюркало.</a:t>
            </a:r>
          </a:p>
          <a:p>
            <a:r>
              <a:rPr lang="ru-RU" i="1" dirty="0" smtClean="0"/>
              <a:t>  Каменный </a:t>
            </a:r>
            <a:r>
              <a:rPr lang="ru-RU" i="1" dirty="0"/>
              <a:t>Вознесенский храм в селе </a:t>
            </a:r>
            <a:r>
              <a:rPr lang="ru-RU" i="1" dirty="0" smtClean="0"/>
              <a:t>Кочетовка </a:t>
            </a:r>
            <a:r>
              <a:rPr lang="ru-RU" i="1" dirty="0"/>
              <a:t>был построен в 1810г. В 1908 г в приходе </a:t>
            </a:r>
            <a:r>
              <a:rPr lang="ru-RU" i="1" dirty="0" smtClean="0"/>
              <a:t>было 1621 прихожанин</a:t>
            </a:r>
            <a:r>
              <a:rPr lang="ru-RU" i="1" dirty="0"/>
              <a:t>, действовала </a:t>
            </a:r>
            <a:r>
              <a:rPr lang="ru-RU" i="1" dirty="0" smtClean="0"/>
              <a:t>церковно- </a:t>
            </a:r>
            <a:r>
              <a:rPr lang="ru-RU" i="1" dirty="0"/>
              <a:t>приходская и земская школы. В 1930- е </a:t>
            </a:r>
            <a:r>
              <a:rPr lang="ru-RU" i="1" dirty="0" smtClean="0"/>
              <a:t>годы </a:t>
            </a:r>
            <a:r>
              <a:rPr lang="ru-RU" i="1" dirty="0"/>
              <a:t>храм был закрыт и вновь стал действующим </a:t>
            </a:r>
            <a:r>
              <a:rPr lang="ru-RU" i="1" dirty="0" smtClean="0"/>
              <a:t> в 1 </a:t>
            </a:r>
            <a:r>
              <a:rPr lang="ru-RU" i="1" dirty="0"/>
              <a:t>годы Великой Отечественной войны. В 1998 </a:t>
            </a:r>
            <a:r>
              <a:rPr lang="ru-RU" i="1" dirty="0" smtClean="0"/>
              <a:t>году </a:t>
            </a:r>
            <a:r>
              <a:rPr lang="ru-RU" i="1" dirty="0"/>
              <a:t>была произведена реставрация </a:t>
            </a:r>
            <a:r>
              <a:rPr lang="ru-RU" i="1" dirty="0" smtClean="0"/>
              <a:t>храма. Храм является </a:t>
            </a:r>
            <a:r>
              <a:rPr lang="ru-RU" i="1" dirty="0"/>
              <a:t>памятником архитектуры.</a:t>
            </a: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58608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381">
        <p:cover/>
      </p:transition>
    </mc:Choice>
    <mc:Fallback>
      <p:transition spd="slow" advClick="0" advTm="5381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" y="-292018"/>
            <a:ext cx="9144000" cy="715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043608" y="3501008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Село Песчаное. Храм Архангела Михаила.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8" y="3848888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Село Покровка.</a:t>
            </a:r>
          </a:p>
          <a:p>
            <a:r>
              <a:rPr lang="ru-RU" dirty="0">
                <a:solidFill>
                  <a:schemeClr val="tx2"/>
                </a:solidFill>
              </a:rPr>
              <a:t>Храм Покрова Пресвятой Богородицы.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458112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Поселок Ивня	</a:t>
            </a:r>
          </a:p>
          <a:p>
            <a:r>
              <a:rPr lang="ru-RU" dirty="0" smtClean="0">
                <a:solidFill>
                  <a:schemeClr val="tx2"/>
                </a:solidFill>
              </a:rPr>
              <a:t>Храм </a:t>
            </a:r>
            <a:r>
              <a:rPr lang="ru-RU" dirty="0">
                <a:solidFill>
                  <a:schemeClr val="tx2"/>
                </a:solidFill>
              </a:rPr>
              <a:t>Святителя Николая Чудотворца.</a:t>
            </a:r>
            <a:r>
              <a:rPr lang="ru-RU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3608" y="522745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Село Верхопенье.</a:t>
            </a:r>
          </a:p>
          <a:p>
            <a:r>
              <a:rPr lang="ru-RU" dirty="0">
                <a:solidFill>
                  <a:schemeClr val="tx2"/>
                </a:solidFill>
              </a:rPr>
              <a:t>Храм Успение Пресвятой 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Богородицы.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3608" y="5873790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Село Кочетовка. Храм Вознесения Господня.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924944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Село Новенькое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Храм Архангела Михаила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3608" y="214986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Село </a:t>
            </a:r>
            <a:r>
              <a:rPr lang="ru-RU" dirty="0">
                <a:solidFill>
                  <a:schemeClr val="tx2"/>
                </a:solidFill>
              </a:rPr>
              <a:t>Курасовка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Храм </a:t>
            </a:r>
            <a:r>
              <a:rPr lang="ru-RU" dirty="0">
                <a:solidFill>
                  <a:schemeClr val="tx2"/>
                </a:solidFill>
              </a:rPr>
              <a:t>Святых бессеребнников Космь</a:t>
            </a:r>
            <a:r>
              <a:rPr lang="ru-RU" dirty="0"/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9632" y="105273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solidFill>
                  <a:schemeClr val="tx2"/>
                </a:solidFill>
                <a:latin typeface="Arial Black" pitchFamily="34" charset="0"/>
              </a:rPr>
              <a:t>Храмы Благочиния</a:t>
            </a:r>
            <a:endParaRPr lang="ru-RU" sz="4000" i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17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987">
        <p:checker/>
      </p:transition>
    </mc:Choice>
    <mc:Fallback>
      <p:transition spd="slow" advTm="5987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620688"/>
            <a:ext cx="65527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«Под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именем «Храм» в православной 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церкви разумеется особое здание,	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посвященное Богу и предназначенное для общественного служения ему, или только часть здания, служащая для той же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цели.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С древних времен в православной церкви храмом усвояются различные наименования: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1  Дом Господень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...;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2 Дом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Божий…….,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3 (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Basilica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)- царские чертоги, название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вошедшие в употребление после того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как Константин Великий отдал церквям некоторые общественные здания,  называвшиеся базиликами, и построил новые храмы по образцу базилик; 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4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.... - "Церковь. Это наименование	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встречается уже в священном	</a:t>
            </a: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Писании... Оно обозначает и место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собрания и собрание верующих.</a:t>
            </a:r>
          </a:p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 5 Дом Молитвы…;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7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6557">
        <p:cover/>
      </p:transition>
    </mc:Choice>
    <mc:Fallback>
      <p:transition spd="slow" advTm="655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332656"/>
            <a:ext cx="65527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6 Собор….;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Это название прилагалось к православным храмам в отличии от собраний еретических</a:t>
            </a:r>
            <a:r>
              <a:rPr lang="ru-RU" dirty="0" smtClean="0"/>
              <a:t>. 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Для построения храмов христиане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древних времен предпочитали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места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возвышенные, подражая общему обычаю древних народов. Алтарями  храмы строятся на восток. Формы  храмов с древних времен были очень разнообразны. Наиболее употребительными и раздробленными формами издревле служат продолговатая, наподобие корабля, и крестообразная, а также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употребляется формы круглая и </a:t>
            </a:r>
            <a:r>
              <a:rPr lang="ru-RU" sz="2000" i="1" dirty="0" smtClean="0">
                <a:latin typeface="Arial" pitchFamily="34" charset="0"/>
                <a:cs typeface="Arial" pitchFamily="34" charset="0"/>
              </a:rPr>
              <a:t>восьмиугольная</a:t>
            </a:r>
            <a:r>
              <a:rPr lang="ru-RU" sz="2000" i="1" dirty="0">
                <a:latin typeface="Arial" pitchFamily="34" charset="0"/>
                <a:cs typeface="Arial" pitchFamily="34" charset="0"/>
              </a:rPr>
              <a:t>.	</a:t>
            </a: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840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366">
        <p:checker/>
      </p:transition>
    </mc:Choice>
    <mc:Fallback>
      <p:transition spd="slow" advTm="2366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5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575553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Село Курасовка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	</a:t>
            </a:r>
          </a:p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                   Храм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Святых бессеребнников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Космы и  </a:t>
            </a:r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Диамина</a:t>
            </a:r>
            <a:r>
              <a:rPr lang="ru-RU" sz="1600" b="1" i="1" dirty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6373" y="633255"/>
            <a:ext cx="3719286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4293097"/>
            <a:ext cx="748883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</a:p>
          <a:p>
            <a:endParaRPr lang="ru-RU" dirty="0"/>
          </a:p>
          <a:p>
            <a:r>
              <a:rPr lang="ru-RU" dirty="0" smtClean="0"/>
              <a:t>                     </a:t>
            </a:r>
            <a:r>
              <a:rPr lang="ru-RU" b="1" dirty="0" smtClean="0"/>
              <a:t>Настоятель</a:t>
            </a:r>
            <a:r>
              <a:rPr lang="ru-RU" b="1" dirty="0"/>
              <a:t>: иерей Сергей Григорьевич Черевко</a:t>
            </a:r>
            <a:r>
              <a:rPr lang="ru-RU" dirty="0" smtClean="0"/>
              <a:t>.</a:t>
            </a:r>
          </a:p>
          <a:p>
            <a:r>
              <a:rPr lang="ru-RU" sz="1600" i="1" dirty="0" smtClean="0"/>
              <a:t>                      Деревянный </a:t>
            </a:r>
            <a:r>
              <a:rPr lang="ru-RU" sz="1600" i="1" dirty="0"/>
              <a:t>Космо-Диаминовский храм в селе </a:t>
            </a:r>
            <a:r>
              <a:rPr lang="ru-RU" sz="1600" i="1" dirty="0" smtClean="0"/>
              <a:t>Курасовка</a:t>
            </a:r>
            <a:endParaRPr lang="ru-RU" sz="1600" i="1" dirty="0"/>
          </a:p>
          <a:p>
            <a:r>
              <a:rPr lang="ru-RU" sz="1600" i="1" dirty="0" smtClean="0"/>
              <a:t>                       был </a:t>
            </a:r>
            <a:r>
              <a:rPr lang="ru-RU" sz="1600" i="1" dirty="0"/>
              <a:t>построен в 1864 году. Здание до наших времен не	</a:t>
            </a:r>
          </a:p>
          <a:p>
            <a:r>
              <a:rPr lang="ru-RU" sz="1600" i="1" dirty="0" smtClean="0"/>
              <a:t>                       сохранилось</a:t>
            </a:r>
            <a:r>
              <a:rPr lang="ru-RU" sz="1600" i="1" dirty="0"/>
              <a:t>. В начале 90-х годов 20 века </a:t>
            </a:r>
            <a:r>
              <a:rPr lang="ru-RU" sz="1600" i="1" dirty="0" smtClean="0"/>
              <a:t>Богослужения</a:t>
            </a:r>
            <a:endParaRPr lang="ru-RU" sz="1600" i="1" dirty="0"/>
          </a:p>
          <a:p>
            <a:r>
              <a:rPr lang="ru-RU" sz="1600" i="1" dirty="0" smtClean="0"/>
              <a:t>                      совершались </a:t>
            </a:r>
            <a:r>
              <a:rPr lang="ru-RU" sz="1600" i="1" dirty="0"/>
              <a:t>в одном из помещении местного быта</a:t>
            </a:r>
            <a:r>
              <a:rPr lang="ru-RU" sz="1600" i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73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3267">
        <p:split orient="vert"/>
      </p:transition>
    </mc:Choice>
    <mc:Fallback>
      <p:transition spd="slow" advTm="326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55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557972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       Село </a:t>
            </a:r>
            <a:r>
              <a:rPr lang="ru-RU" b="1" i="1" dirty="0"/>
              <a:t>Новенькое</a:t>
            </a:r>
            <a:r>
              <a:rPr lang="ru-RU" b="1" i="1" dirty="0" smtClean="0"/>
              <a:t>.</a:t>
            </a:r>
            <a:endParaRPr lang="ru-RU" b="1" i="1" dirty="0"/>
          </a:p>
          <a:p>
            <a:r>
              <a:rPr lang="ru-RU" b="1" i="1" dirty="0" smtClean="0"/>
              <a:t>                                     Храм </a:t>
            </a:r>
            <a:r>
              <a:rPr lang="ru-RU" b="1" i="1" dirty="0"/>
              <a:t>Архангела </a:t>
            </a:r>
            <a:r>
              <a:rPr lang="ru-RU" b="1" i="1" dirty="0" smtClean="0"/>
              <a:t>Михаила.</a:t>
            </a:r>
            <a:endParaRPr lang="ru-RU" b="1" i="1" dirty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44437"/>
            <a:ext cx="4968552" cy="348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123728" y="4869160"/>
            <a:ext cx="62646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Настоятель: протоирей Авксентьевич Захарчук. </a:t>
            </a:r>
          </a:p>
          <a:p>
            <a:r>
              <a:rPr lang="ru-RU" sz="1600" i="1" dirty="0"/>
              <a:t>Михайловский храм в селе Новенькое построен </a:t>
            </a:r>
            <a:r>
              <a:rPr lang="ru-RU" sz="1600" i="1" dirty="0" smtClean="0"/>
              <a:t>в </a:t>
            </a:r>
            <a:r>
              <a:rPr lang="ru-RU" sz="1600" i="1" dirty="0"/>
              <a:t>1823 году на деньги прихожан. В 1884 году </a:t>
            </a:r>
            <a:r>
              <a:rPr lang="ru-RU" sz="1600" i="1" dirty="0" smtClean="0"/>
              <a:t> </a:t>
            </a:r>
            <a:r>
              <a:rPr lang="ru-RU" sz="1600" i="1" dirty="0"/>
              <a:t>открыта церковно-приходская школа. Вскоре </a:t>
            </a:r>
            <a:r>
              <a:rPr lang="ru-RU" sz="1600" i="1" dirty="0" smtClean="0"/>
              <a:t> </a:t>
            </a:r>
            <a:r>
              <a:rPr lang="ru-RU" sz="1600" i="1" dirty="0"/>
              <a:t>школа стала земской. В 1929 году </a:t>
            </a:r>
            <a:r>
              <a:rPr lang="ru-RU" sz="1600" i="1" dirty="0" smtClean="0"/>
              <a:t>храм пытались закрыть </a:t>
            </a:r>
            <a:r>
              <a:rPr lang="ru-RU" sz="1600" i="1" dirty="0"/>
              <a:t>и разрушить, что вызвало большое волнение среди жителей не только </a:t>
            </a:r>
            <a:r>
              <a:rPr lang="ru-RU" sz="1600" i="1" dirty="0" smtClean="0"/>
              <a:t>села</a:t>
            </a:r>
            <a:r>
              <a:rPr lang="ru-RU" sz="1600" i="1" dirty="0"/>
              <a:t> </a:t>
            </a:r>
            <a:r>
              <a:rPr lang="ru-RU" sz="1600" i="1" dirty="0" smtClean="0"/>
              <a:t>Новенькое</a:t>
            </a:r>
            <a:r>
              <a:rPr lang="ru-RU" sz="1600" i="1" dirty="0"/>
              <a:t>, но и сел Круглик, Сырцево, Самарино, Федчевка.</a:t>
            </a:r>
          </a:p>
        </p:txBody>
      </p:sp>
    </p:spTree>
    <p:extLst>
      <p:ext uri="{BB962C8B-B14F-4D97-AF65-F5344CB8AC3E}">
        <p14:creationId xmlns:p14="http://schemas.microsoft.com/office/powerpoint/2010/main" val="1087027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77">
        <p:cover/>
      </p:transition>
    </mc:Choice>
    <mc:Fallback>
      <p:transition spd="slow" advTm="5577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.foto.radikal.ru/0606/923f5b291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332656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b="1" i="1" dirty="0" smtClean="0"/>
              <a:t>Село </a:t>
            </a:r>
            <a:r>
              <a:rPr lang="ru-RU" b="1" i="1" dirty="0"/>
              <a:t>Песчаное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                                  Храм </a:t>
            </a:r>
            <a:r>
              <a:rPr lang="ru-RU" b="1" i="1" dirty="0"/>
              <a:t>Архангела Михаила.</a:t>
            </a:r>
          </a:p>
        </p:txBody>
      </p:sp>
      <p:pic>
        <p:nvPicPr>
          <p:cNvPr id="2051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5328592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4725144"/>
            <a:ext cx="65527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Настоятель</a:t>
            </a:r>
            <a:r>
              <a:rPr lang="ru-RU" b="1" i="1" dirty="0"/>
              <a:t>: протоирей Иоанн Станиславович Щербаков.</a:t>
            </a:r>
          </a:p>
          <a:p>
            <a:r>
              <a:rPr lang="ru-RU" sz="1600" i="1" dirty="0" smtClean="0"/>
              <a:t>  Михайловский </a:t>
            </a:r>
            <a:r>
              <a:rPr lang="ru-RU" sz="1600" i="1" dirty="0"/>
              <a:t>храм в селе Песчаное, построен</a:t>
            </a:r>
            <a:r>
              <a:rPr lang="ru-RU" sz="1600" i="1" cap="small" dirty="0"/>
              <a:t> </a:t>
            </a:r>
            <a:r>
              <a:rPr lang="ru-RU" sz="1600" i="1" cap="small" dirty="0" smtClean="0"/>
              <a:t>в </a:t>
            </a:r>
            <a:r>
              <a:rPr lang="ru-RU" sz="1600" i="1" dirty="0"/>
              <a:t>1885 году. Является образцом деревянного зодчества. В 1908 году в </a:t>
            </a:r>
            <a:r>
              <a:rPr lang="ru-RU" sz="1600" i="1" dirty="0" smtClean="0"/>
              <a:t>приходе насчитывалось </a:t>
            </a:r>
            <a:r>
              <a:rPr lang="ru-RU" sz="1600" i="1" dirty="0"/>
              <a:t>983 прихожанина, действовала церковно</a:t>
            </a:r>
            <a:r>
              <a:rPr lang="ru-RU" sz="1600" i="1" dirty="0" smtClean="0"/>
              <a:t>­-приходская </a:t>
            </a:r>
            <a:r>
              <a:rPr lang="ru-RU" sz="1600" i="1" dirty="0"/>
              <a:t>школа. Во время Великой Отечественной войны храм закрылся, после войны был вновь открыт. Является памятником архитектуры.</a:t>
            </a:r>
          </a:p>
        </p:txBody>
      </p:sp>
    </p:spTree>
    <p:extLst>
      <p:ext uri="{BB962C8B-B14F-4D97-AF65-F5344CB8AC3E}">
        <p14:creationId xmlns:p14="http://schemas.microsoft.com/office/powerpoint/2010/main" val="121827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5">
        <p:cover/>
      </p:transition>
    </mc:Choice>
    <mc:Fallback>
      <p:transition spd="slow" advTm="6015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.foto.radikal.ru/0606/923f5b291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6007" cy="69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8864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Село </a:t>
            </a:r>
            <a:r>
              <a:rPr lang="ru-RU" b="1" i="1" dirty="0"/>
              <a:t>Покровка.</a:t>
            </a:r>
          </a:p>
          <a:p>
            <a:r>
              <a:rPr lang="ru-RU" b="1" i="1" dirty="0" smtClean="0"/>
              <a:t>                  Храм </a:t>
            </a:r>
            <a:r>
              <a:rPr lang="ru-RU" b="1" i="1" dirty="0"/>
              <a:t>Покрова Пресвятой </a:t>
            </a:r>
            <a:r>
              <a:rPr lang="ru-RU" b="1" i="1" dirty="0" smtClean="0"/>
              <a:t>Богородицы.</a:t>
            </a:r>
            <a:endParaRPr lang="ru-RU" b="1" i="1" dirty="0"/>
          </a:p>
        </p:txBody>
      </p:sp>
      <p:pic>
        <p:nvPicPr>
          <p:cNvPr id="3075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7525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450912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Настоятель: </a:t>
            </a:r>
            <a:r>
              <a:rPr lang="ru-RU" b="1" i="1"/>
              <a:t>И </a:t>
            </a:r>
            <a:r>
              <a:rPr lang="ru-RU" b="1" i="1" smtClean="0"/>
              <a:t>ГУМЕН </a:t>
            </a:r>
            <a:r>
              <a:rPr lang="ru-RU" b="1" i="1"/>
              <a:t>Н </a:t>
            </a:r>
            <a:r>
              <a:rPr lang="ru-RU" b="1" i="1" smtClean="0"/>
              <a:t>СИМЕОН </a:t>
            </a:r>
            <a:r>
              <a:rPr lang="ru-RU" b="1" i="1"/>
              <a:t>(</a:t>
            </a:r>
            <a:r>
              <a:rPr lang="ru-RU" b="1" i="1" smtClean="0"/>
              <a:t>Котко).</a:t>
            </a:r>
            <a:endParaRPr lang="ru-RU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898818" y="4797152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Покровский храм в селе Покровка построен в </a:t>
            </a:r>
            <a:r>
              <a:rPr lang="ru-RU" sz="1600" i="1" dirty="0" smtClean="0"/>
              <a:t> </a:t>
            </a:r>
            <a:r>
              <a:rPr lang="ru-RU" sz="1600" b="1" i="1" dirty="0"/>
              <a:t>1856</a:t>
            </a:r>
            <a:r>
              <a:rPr lang="ru-RU" sz="1600" i="1" dirty="0"/>
              <a:t> году. В</a:t>
            </a:r>
            <a:r>
              <a:rPr lang="ru-RU" sz="1600" b="1" i="1" dirty="0"/>
              <a:t> 1908</a:t>
            </a:r>
            <a:r>
              <a:rPr lang="ru-RU" sz="1600" i="1" dirty="0"/>
              <a:t> году у храма был</a:t>
            </a:r>
            <a:r>
              <a:rPr lang="ru-RU" sz="1600" b="1" i="1" dirty="0"/>
              <a:t> </a:t>
            </a:r>
            <a:r>
              <a:rPr lang="ru-RU" sz="1600" b="1" i="1" dirty="0" smtClean="0"/>
              <a:t>741</a:t>
            </a:r>
            <a:r>
              <a:rPr lang="ru-RU" sz="1600" i="1" dirty="0" smtClean="0"/>
              <a:t>прихожанин</a:t>
            </a:r>
            <a:r>
              <a:rPr lang="ru-RU" sz="1600" i="1" dirty="0"/>
              <a:t>, церковно </a:t>
            </a:r>
            <a:r>
              <a:rPr lang="ru-RU" sz="1600" i="1" dirty="0" smtClean="0"/>
              <a:t>– приходская школа и школа грамоты. В 1928 году в храме возобновились богослужения . Храм является памятником архитектуры. 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369419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23">
        <p:cover/>
      </p:transition>
    </mc:Choice>
    <mc:Fallback>
      <p:transition spd="slow" advTm="2323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.foto.radikal.ru/0606/923f5b2915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7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7644" y="260648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                 Поселок Ивня</a:t>
            </a:r>
            <a:endParaRPr lang="ru-RU" b="1" i="1" dirty="0"/>
          </a:p>
          <a:p>
            <a:r>
              <a:rPr lang="ru-RU" b="1" i="1" dirty="0" smtClean="0"/>
              <a:t>                    Храм </a:t>
            </a:r>
            <a:r>
              <a:rPr lang="ru-RU" b="1" i="1" dirty="0"/>
              <a:t>Святителя Николая Чудотворца.</a:t>
            </a:r>
            <a:r>
              <a:rPr lang="ru-RU" dirty="0"/>
              <a:t>	</a:t>
            </a:r>
            <a:endParaRPr lang="ru-RU" dirty="0"/>
          </a:p>
        </p:txBody>
      </p:sp>
      <p:pic>
        <p:nvPicPr>
          <p:cNvPr id="1027" name="Picture 3" descr="imag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6979"/>
            <a:ext cx="2736304" cy="389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4941168"/>
            <a:ext cx="57966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Настоятель</a:t>
            </a:r>
            <a:r>
              <a:rPr lang="ru-RU" b="1" i="1" dirty="0"/>
              <a:t>: протоирей Андрей Петрович Ефимов.</a:t>
            </a:r>
            <a:r>
              <a:rPr lang="ru-RU" dirty="0"/>
              <a:t>	</a:t>
            </a:r>
          </a:p>
          <a:p>
            <a:r>
              <a:rPr lang="ru-RU" sz="1600" i="1" dirty="0"/>
              <a:t>В поселке Ивня в 1859 </a:t>
            </a:r>
            <a:r>
              <a:rPr lang="ru-RU" sz="1600" i="1" dirty="0" smtClean="0"/>
              <a:t>г </a:t>
            </a:r>
            <a:r>
              <a:rPr lang="ru-RU" sz="1600" i="1" dirty="0"/>
              <a:t>был построен каменный храм в честь </a:t>
            </a:r>
            <a:r>
              <a:rPr lang="ru-RU" sz="1600" i="1" dirty="0" smtClean="0"/>
              <a:t>Святой </a:t>
            </a:r>
            <a:r>
              <a:rPr lang="ru-RU" sz="1600" i="1" dirty="0"/>
              <a:t>Троицы. В 1908 </a:t>
            </a:r>
            <a:r>
              <a:rPr lang="ru-RU" sz="1600" i="1" dirty="0" smtClean="0"/>
              <a:t>г в </a:t>
            </a:r>
            <a:r>
              <a:rPr lang="ru-RU" sz="1600" i="1" dirty="0"/>
              <a:t>приходе действовали две церковно - </a:t>
            </a:r>
            <a:r>
              <a:rPr lang="ru-RU" sz="1600" i="1" dirty="0" smtClean="0"/>
              <a:t>приходских </a:t>
            </a:r>
            <a:r>
              <a:rPr lang="ru-RU" sz="1600" i="1" dirty="0"/>
              <a:t>школы и школы </a:t>
            </a:r>
            <a:r>
              <a:rPr lang="ru-RU" sz="1600" i="1" dirty="0" smtClean="0"/>
              <a:t>грамоты. В </a:t>
            </a:r>
            <a:r>
              <a:rPr lang="ru-RU" sz="1600" i="1" dirty="0"/>
              <a:t>1938 году </a:t>
            </a:r>
            <a:r>
              <a:rPr lang="ru-RU" sz="1600" i="1" dirty="0" smtClean="0"/>
              <a:t>был разрушен</a:t>
            </a:r>
            <a:r>
              <a:rPr lang="ru-RU" sz="1600" i="1" dirty="0"/>
              <a:t>. С 1998 года храм </a:t>
            </a:r>
            <a:r>
              <a:rPr lang="ru-RU" sz="1600" i="1" dirty="0" smtClean="0"/>
              <a:t>располагался в приспособленном </a:t>
            </a:r>
            <a:r>
              <a:rPr lang="ru-RU" sz="1600" i="1" dirty="0"/>
              <a:t>помещении. 1 октября </a:t>
            </a:r>
            <a:r>
              <a:rPr lang="ru-RU" sz="1600" i="1" dirty="0" smtClean="0"/>
              <a:t>2000 </a:t>
            </a:r>
            <a:r>
              <a:rPr lang="ru-RU" sz="1600" i="1" dirty="0"/>
              <a:t>года </a:t>
            </a:r>
            <a:r>
              <a:rPr lang="ru-RU" sz="1600" i="1" dirty="0" smtClean="0"/>
              <a:t>архиепископом </a:t>
            </a:r>
            <a:r>
              <a:rPr lang="ru-RU" sz="1600" i="1" dirty="0"/>
              <a:t>Белгородским и </a:t>
            </a:r>
            <a:r>
              <a:rPr lang="ru-RU" sz="1600" i="1" dirty="0" smtClean="0"/>
              <a:t>Старооскольским  </a:t>
            </a:r>
            <a:r>
              <a:rPr lang="ru-RU" sz="1600" i="1" dirty="0"/>
              <a:t>Иоанном освящен новый храм </a:t>
            </a:r>
            <a:r>
              <a:rPr lang="ru-RU" sz="1600" i="1" dirty="0" smtClean="0"/>
              <a:t> </a:t>
            </a:r>
            <a:r>
              <a:rPr lang="ru-RU" sz="1600" i="1" dirty="0"/>
              <a:t>имя Святителя Николая Чудотворца.	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86859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14">
        <p:cover/>
      </p:transition>
    </mc:Choice>
    <mc:Fallback>
      <p:transition spd="slow" advTm="4214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545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</cp:lastModifiedBy>
  <cp:revision>45</cp:revision>
  <dcterms:created xsi:type="dcterms:W3CDTF">2013-03-17T12:59:30Z</dcterms:created>
  <dcterms:modified xsi:type="dcterms:W3CDTF">2013-03-18T10:12:05Z</dcterms:modified>
</cp:coreProperties>
</file>