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М.Ю. Лермонтов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 ученица 5 класса Б </a:t>
            </a:r>
            <a:r>
              <a:rPr lang="ru-RU" dirty="0" err="1" smtClean="0"/>
              <a:t>Веснап</a:t>
            </a:r>
            <a:r>
              <a:rPr lang="ru-RU" dirty="0" smtClean="0"/>
              <a:t> Ольга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олубые холм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685800"/>
            <a:ext cx="76200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Лермонтов Михаил Юрьевич ( 1814-1841), поэт. Родился 3 октября 1814 года </a:t>
            </a:r>
            <a:r>
              <a:rPr lang="ru-RU" dirty="0" smtClean="0"/>
              <a:t>в</a:t>
            </a:r>
            <a:r>
              <a:rPr lang="ru-RU" dirty="0" smtClean="0"/>
              <a:t> Москве. Отец- капитан в отставке Юрий Петрович Лермонтов, мать-  Мария Михайловна Лермонтова. Мальчик рано остался без родителей, воспитывался у бабушки, Елизаветы Алексеевны Арсеньевой, которая дала внуку разностороннее образование.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Образование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Детство поэта прошло в её усадьбе ( бабушки) в селе Тарханы. В 1828-1830 гг. Лермонтов учился  в Благородном пансионе в Москве и тогда же написал первые поэмы.  </a:t>
            </a:r>
            <a:endParaRPr lang="ru-RU" sz="2000" dirty="0"/>
          </a:p>
        </p:txBody>
      </p:sp>
      <p:pic>
        <p:nvPicPr>
          <p:cNvPr id="1026" name="Picture 2" descr="C:\Program Files\Microsoft Office\MEDIA\CAGCAT10\j0157763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81000"/>
            <a:ext cx="5512056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Переезд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одном из сюжетов своих произведений Лермонтов зашифровал любовь к </a:t>
            </a:r>
            <a:r>
              <a:rPr lang="ru-RU" dirty="0" smtClean="0"/>
              <a:t>Н</a:t>
            </a:r>
            <a:r>
              <a:rPr lang="ru-RU" dirty="0" smtClean="0"/>
              <a:t>аталье Фёдоровны Ивановой. Университет Михаил не закончил, переехал в Петербург и поступил в школу гвардейских подпрапорщиков и кавалерийских юнкеров.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 Смерть поэта»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За стихотворение на гибель  А.С. Пушкина « Смерть поэта» ( 1837 г.) Лермонтов был арестован, а затем переведён в Грузию, в Нижегородский драгунский полк. </a:t>
            </a:r>
            <a:endParaRPr lang="ru-RU" sz="2000" dirty="0"/>
          </a:p>
        </p:txBody>
      </p:sp>
      <p:pic>
        <p:nvPicPr>
          <p:cNvPr id="2050" name="Picture 2" descr="C:\Program Files\Microsoft Office\MEDIA\CAGCAT10\j0149407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1" y="0"/>
            <a:ext cx="4572000" cy="5443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Последние месяцы жизни.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последние месяцы жизни Лермонтов создал свои лучшие стихи: « Родина» , « Утёс» , « Спор», « Листок», « Нет, не тебя так пылко я люблю…». Последние произведение поэта- стихотворение « Пророк».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1. В кого был влюблён Лермонтов?  </a:t>
            </a:r>
          </a:p>
          <a:p>
            <a:r>
              <a:rPr lang="ru-RU" dirty="0" smtClean="0"/>
              <a:t>2. Кем был отец Лермонтова? </a:t>
            </a:r>
          </a:p>
          <a:p>
            <a:r>
              <a:rPr lang="ru-RU" dirty="0" smtClean="0"/>
              <a:t>3. У кого жил Лермонтов после смерти родителей? </a:t>
            </a:r>
          </a:p>
          <a:p>
            <a:r>
              <a:rPr lang="ru-RU" dirty="0" smtClean="0"/>
              <a:t>4. Из-за чего был арестован Лермонтов?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В Наталью Фёдоровну Иванову. </a:t>
            </a:r>
          </a:p>
          <a:p>
            <a:pPr marL="457200" indent="-457200"/>
            <a:r>
              <a:rPr lang="ru-RU" sz="2000" dirty="0" smtClean="0"/>
              <a:t>2. Капитаном в отставке.</a:t>
            </a:r>
          </a:p>
          <a:p>
            <a:pPr marL="457200" indent="-457200">
              <a:buAutoNum type="arabicPeriod" startAt="3"/>
            </a:pPr>
            <a:r>
              <a:rPr lang="ru-RU" sz="2000" dirty="0" smtClean="0"/>
              <a:t>У бабушке.</a:t>
            </a:r>
          </a:p>
          <a:p>
            <a:pPr marL="457200" indent="-457200">
              <a:buAutoNum type="arabicPeriod" startAt="3"/>
            </a:pPr>
            <a:r>
              <a:rPr lang="ru-RU" sz="2000" dirty="0" smtClean="0"/>
              <a:t>Он написал о смерти А. С. Пушкина. </a:t>
            </a:r>
          </a:p>
          <a:p>
            <a:pPr marL="457200" indent="-457200"/>
            <a:endParaRPr lang="ru-RU" sz="2000" dirty="0" smtClean="0"/>
          </a:p>
        </p:txBody>
      </p:sp>
      <p:pic>
        <p:nvPicPr>
          <p:cNvPr id="4098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3801" y="838199"/>
            <a:ext cx="5410200" cy="5114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BFB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264</Words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М.Ю. Лермонтов</vt:lpstr>
      <vt:lpstr>Слайд 2</vt:lpstr>
      <vt:lpstr>Биография</vt:lpstr>
      <vt:lpstr>Образование</vt:lpstr>
      <vt:lpstr>Переезд</vt:lpstr>
      <vt:lpstr>« Смерть поэта» </vt:lpstr>
      <vt:lpstr>Последние месяцы жизни.</vt:lpstr>
      <vt:lpstr>Вопросы: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М.Ю. Лермонтов</dc:title>
  <cp:lastModifiedBy>Admin</cp:lastModifiedBy>
  <cp:revision>4</cp:revision>
  <dcterms:modified xsi:type="dcterms:W3CDTF">2015-01-21T09:37:49Z</dcterms:modified>
</cp:coreProperties>
</file>