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5187C6-AD9A-4F10-8533-1F36C3221044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04A42A-1A8C-417B-A99F-8A191882E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873" y="657357"/>
            <a:ext cx="7772400" cy="2203815"/>
          </a:xfrm>
        </p:spPr>
        <p:txBody>
          <a:bodyPr>
            <a:noAutofit/>
          </a:bodyPr>
          <a:lstStyle/>
          <a:p>
            <a:r>
              <a:rPr lang="vi-VN" sz="8000" b="1" dirty="0" smtClean="0"/>
              <a:t>Евг</a:t>
            </a:r>
            <a:r>
              <a:rPr lang="ru-RU" sz="8800" b="1" dirty="0" smtClean="0"/>
              <a:t>е</a:t>
            </a:r>
            <a:r>
              <a:rPr lang="vi-VN" sz="8000" b="1" dirty="0" smtClean="0"/>
              <a:t>ний Льв</a:t>
            </a:r>
            <a:r>
              <a:rPr lang="ru-RU" sz="8800" b="1" dirty="0" smtClean="0"/>
              <a:t>о</a:t>
            </a:r>
            <a:r>
              <a:rPr lang="vi-VN" sz="8000" b="1" dirty="0" smtClean="0"/>
              <a:t>вич Шв</a:t>
            </a:r>
            <a:r>
              <a:rPr lang="ru-RU" sz="8800" dirty="0" smtClean="0"/>
              <a:t>а</a:t>
            </a:r>
            <a:r>
              <a:rPr lang="vi-VN" sz="8000" b="1" dirty="0" smtClean="0"/>
              <a:t>рц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6542" y="5105400"/>
            <a:ext cx="2557458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ученица 5 а класса </a:t>
            </a:r>
          </a:p>
          <a:p>
            <a:r>
              <a:rPr lang="ru-RU" dirty="0" err="1" smtClean="0"/>
              <a:t>Аристарнхова</a:t>
            </a:r>
            <a:r>
              <a:rPr lang="ru-RU" dirty="0" smtClean="0"/>
              <a:t> Ольга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5257800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 err="1" smtClean="0"/>
              <a:t>Евге́ний</a:t>
            </a:r>
            <a:r>
              <a:rPr lang="ru-RU" sz="3300" b="1" dirty="0" smtClean="0"/>
              <a:t>   </a:t>
            </a:r>
            <a:r>
              <a:rPr lang="ru-RU" sz="3300" b="1" dirty="0" err="1" smtClean="0"/>
              <a:t>Льво́вич</a:t>
            </a:r>
            <a:r>
              <a:rPr lang="ru-RU" sz="3300" b="1" dirty="0" smtClean="0"/>
              <a:t>  </a:t>
            </a:r>
            <a:r>
              <a:rPr lang="ru-RU" sz="3300" b="1" dirty="0" err="1" smtClean="0"/>
              <a:t>Шва́рц</a:t>
            </a:r>
            <a:r>
              <a:rPr lang="ru-RU" sz="3300" dirty="0" smtClean="0"/>
              <a:t> (1896 — 1958) — русский советский драматург, автор более двадцати пьес для драматического театра и театра кукол, а также сценариев к одиннадцати игровым кинофильмам и одному мультфильму.</a:t>
            </a:r>
            <a:r>
              <a:rPr lang="ru-RU" sz="2800" dirty="0" smtClean="0"/>
              <a:t> </a:t>
            </a:r>
            <a:endParaRPr lang="ru-RU" sz="2800" dirty="0"/>
          </a:p>
        </p:txBody>
      </p:sp>
      <p:pic>
        <p:nvPicPr>
          <p:cNvPr id="4" name="Рисунок 3" descr="Eug_Shvart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0"/>
            <a:ext cx="392905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Родители, происхождение, детство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Евгений Львович Шварц родился 9 ОКТЯБРЯ 1896 года в Казани. Его отцом был Лев Борисович (Васильевич) Шварц (1874—1940), принявший православие еврей, матерью — Мария Фёдоровна Шелкова (1875—1942), из православной русской семьи.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Молодость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1914 году Евгений поступил на юридический факультет  Московского народного университета имени А. Л. Шанявского, но проучившись там два года, решительно отказался от профессии юриста, посвятив жизнь театральному искусству и литературе.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Весной 1917 года был призван в армию.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1921 году он приехал в Петроград в составе ростовской театральной группы. Некоторое время работал секретарём у Корнея Чуковского, а в 1923 году начал публиковать свои фельетоны.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 1924 года Шварц жил в Ленинграде, работал в Госиздате под руководством С. Я. Маршака тогда же сблизился с представителями литературного объединения ОБЭРИУ. Активно участвовал в создании популярных детских журналов «ЁЖ» и «ЧИЖС </a:t>
            </a:r>
            <a:r>
              <a:rPr lang="ru-RU" sz="2400" dirty="0" smtClean="0"/>
              <a:t>1924 </a:t>
            </a:r>
            <a:r>
              <a:rPr lang="ru-RU" sz="2400" dirty="0" smtClean="0"/>
              <a:t>года Шварц жил в Ленинграде, работал в Госиздате под руководством С. Я. Маршака, тогда же сблизился с представителями литературного объединения ОБЭРИУ. Активно участвовал в создании популярных детских журналов «ЁЖ» и «ЧИЖ».».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Принцесса и свинопас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взята пьеса Евгения Шварца, которую он написал по трем сказкам выдающегося датчанина – «Свинопас», «Принцесса на горошине», «Соловей».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конец</a:t>
            </a:r>
            <a:endParaRPr lang="ru-RU" sz="9600" dirty="0"/>
          </a:p>
        </p:txBody>
      </p:sp>
      <p:pic>
        <p:nvPicPr>
          <p:cNvPr id="4" name="Содержимое 3" descr="pv_1677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285860"/>
            <a:ext cx="5000660" cy="37147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7 C 0.02066 -0.03861 0.05712 -0.09387 0.10035 -0.09387 C 0.16424 -0.09387 0.21632 -0.03653 0.21632 0.0363 C 0.21632 0.05965 0.21111 0.08139 0.2007 0.10058 C 0.20243 0.10058 -1.94444E-6 0.38913 -1.94444E-6 0.39144 C -1.94444E-6 0.38913 -0.20243 0.10058 -0.20069 0.10058 C -0.21111 0.08139 -0.21614 0.05965 -0.21614 0.0363 C -0.21614 -0.03653 -0.16423 -0.09387 -0.09844 -0.09387 C -0.05712 -0.09387 -0.02066 -0.03861 -1.94444E-6 6.35838E-7 Z " pathEditMode="relative" rAng="0" ptsTypes="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66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Евгений Львович Шварц</vt:lpstr>
      <vt:lpstr>Слайд 2</vt:lpstr>
      <vt:lpstr>Родители, происхождение, детство </vt:lpstr>
      <vt:lpstr>Молодость </vt:lpstr>
      <vt:lpstr>Слайд 5</vt:lpstr>
      <vt:lpstr>Слайд 6</vt:lpstr>
      <vt:lpstr>Слайд 7</vt:lpstr>
      <vt:lpstr>Принцесса и свинопас </vt:lpstr>
      <vt:lpstr>конец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2014-12-08T07:04:09Z</dcterms:created>
  <dcterms:modified xsi:type="dcterms:W3CDTF">2014-12-08T10:14:08Z</dcterms:modified>
</cp:coreProperties>
</file>