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48" autoAdjust="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93D231-1C96-4C01-BA7B-EF16FF30095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325CE8-7DF5-45ED-8A2B-0EF583729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-chekhov.ru/referats/masterstvo_chehova1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Documents%20and%20Settings\Admin\&#1052;&#1086;&#1080;%20&#1076;&#1086;&#1082;&#1091;&#1084;&#1077;&#1085;&#1090;&#1099;\&#1092;&#1072;&#1081;&#1083;&#1099;%20&#1070;&#1083;&#1103;\&#1055;&#1088;&#1077;&#1079;&#1077;&#1085;&#1090;&#1072;&#1094;&#1080;&#1103;\&#1074;&#1099;&#1088;&#1077;&#1079;&#1082;&#1080;\&#1063;&#1090;&#1086;%20&#1090;&#1099;%20&#1078;&#1072;&#1076;&#1085;&#1086;%20&#1075;&#1083;&#1103;&#1076;&#1080;&#1096;&#1100;%20&#1085;&#1072;%20&#1076;&#1086;&#1088;&#1086;&#1075;&#1091;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\Documents%20and%20Settings\Admin\&#1052;&#1086;&#1080;%20&#1076;&#1086;&#1082;&#1091;&#1084;&#1077;&#1085;&#1090;&#1099;\&#1092;&#1072;&#1081;&#1083;&#1099;%20&#1070;&#1083;&#1103;\&#1055;&#1088;&#1077;&#1079;&#1077;&#1085;&#1090;&#1072;&#1094;&#1080;&#1103;\&#1074;&#1099;&#1088;&#1077;&#1079;&#1082;&#1080;\&#1050;&#1086;&#1088;&#1086;&#1073;&#1077;&#1081;&#1085;&#1080;&#1082;&#1080;.mp3" TargetMode="External"/><Relationship Id="rId1" Type="http://schemas.openxmlformats.org/officeDocument/2006/relationships/audio" Target="file:///C:\Documents%20and%20Settings\Admin\&#1052;&#1086;&#1080;%20&#1076;&#1086;&#1082;&#1091;&#1084;&#1077;&#1085;&#1090;&#1099;\&#1092;&#1072;&#1081;&#1083;&#1099;%20&#1070;&#1083;&#1103;\&#1055;&#1088;&#1077;&#1079;&#1077;&#1085;&#1090;&#1072;&#1094;&#1080;&#1103;\&#1074;&#1099;&#1088;&#1077;&#1079;&#1082;&#1080;\&#1058;&#1088;&#1086;&#1081;&#1082;&#1072;.mp3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Documents%20and%20Settings\Admin\&#1052;&#1086;&#1080;%20&#1076;&#1086;&#1082;&#1091;&#1084;&#1077;&#1085;&#1090;&#1099;\&#1092;&#1072;&#1081;&#1083;&#1099;%20&#1070;&#1083;&#1103;\&#1055;&#1088;&#1077;&#1079;&#1077;&#1085;&#1090;&#1072;&#1094;&#1080;&#1103;\&#1074;&#1099;&#1088;&#1077;&#1079;&#1082;&#1080;\&#1061;&#1086;&#1074;&#1072;&#1085;&#1097;&#1080;&#1085;&#1072;.mp3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6000" dirty="0" smtClean="0"/>
              <a:t>Н.А.Некрасов</a:t>
            </a:r>
            <a:endParaRPr lang="ru-RU" sz="6000" dirty="0"/>
          </a:p>
        </p:txBody>
      </p:sp>
      <p:pic>
        <p:nvPicPr>
          <p:cNvPr id="1027" name="Picture 3" descr="C:\Documents and Settings\Admin\Мои документы\файлы Юля\Презентация\kramskoy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286148" cy="4571972"/>
          </a:xfrm>
          <a:prstGeom prst="rect">
            <a:avLst/>
          </a:prstGeom>
          <a:noFill/>
        </p:spPr>
      </p:pic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Это и </a:t>
            </a:r>
            <a:r>
              <a:rPr lang="ru-RU" b="1" i="1" dirty="0" smtClean="0">
                <a:solidFill>
                  <a:schemeClr val="bg1"/>
                </a:solidFill>
              </a:rPr>
              <a:t>К.Л.Михайлов</a:t>
            </a:r>
            <a:r>
              <a:rPr lang="ru-RU" b="1" dirty="0" smtClean="0">
                <a:solidFill>
                  <a:schemeClr val="bg1"/>
                </a:solidFill>
              </a:rPr>
              <a:t>, который одновременно с  Некрасовым, иногда чуть раньше или позже, пишет ряд произведений на «некрасовские темы».  В «Помещике» (1847) есть мотивы «Псовой охоты», в стихотворении «Груня» - «Тройки».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файлы Юля\Презентация\mihailov_m_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442915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15140" y="428604"/>
            <a:ext cx="1984248" cy="5500726"/>
          </a:xfrm>
        </p:spPr>
        <p:txBody>
          <a:bodyPr>
            <a:normAutofit lnSpcReduction="10000"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Л.Н.Трефолев </a:t>
            </a:r>
            <a:r>
              <a:rPr lang="ru-RU" sz="1400" b="1" dirty="0" smtClean="0">
                <a:solidFill>
                  <a:schemeClr val="bg1"/>
                </a:solidFill>
              </a:rPr>
              <a:t>обратился к новаторским формам некрасовской поэзии и дал свои разработки. Его стихотворение «Что умею я нарисовать» несёт следы влияния некрасовского цикла «О погоде» :</a:t>
            </a:r>
          </a:p>
          <a:p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Всё выходит картина одна-</a:t>
            </a:r>
          </a:p>
          <a:p>
            <a:r>
              <a:rPr lang="ru-RU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Безобразная, грустно – смешная,</a:t>
            </a:r>
          </a:p>
          <a:p>
            <a:r>
              <a:rPr lang="ru-RU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Но для многих. Для многих родная…</a:t>
            </a:r>
            <a:endParaRPr lang="ru-RU" sz="1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Documents and Settings\Admin\Мои документы\файлы Юля\Презентация\Trefolev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492922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Исключительное место в изображении народной жизни занял крупнейший представитель «некрасовской школы»- </a:t>
            </a:r>
            <a:r>
              <a:rPr lang="ru-RU" b="1" i="1" dirty="0" smtClean="0">
                <a:solidFill>
                  <a:schemeClr val="bg1"/>
                </a:solidFill>
              </a:rPr>
              <a:t>Иван Саввич Никитин </a:t>
            </a:r>
            <a:r>
              <a:rPr lang="ru-RU" b="1" dirty="0" smtClean="0">
                <a:solidFill>
                  <a:schemeClr val="bg1"/>
                </a:solidFill>
              </a:rPr>
              <a:t>(1824-1861). Его лучшие произведения представляют самостоятельное и оригинальное творчество.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Мои документы\файлы Юля\Презентация\Никити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385765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2200" b="1" dirty="0" smtClean="0">
                <a:solidFill>
                  <a:schemeClr val="bg1"/>
                </a:solidFill>
              </a:rPr>
              <a:t>В заключении хочется привести отрывок из поэмы нашего современника Е.Евтушенко «Братская ГЭС», который показывает ещё раз, как велико влияние творчество Некрасова: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Дай, Некрасов, уняв мою резвость,</a:t>
            </a:r>
          </a:p>
          <a:p>
            <a:r>
              <a:rPr lang="ru-RU" dirty="0" smtClean="0"/>
              <a:t>        боль иссеченной музы твоей –</a:t>
            </a:r>
          </a:p>
          <a:p>
            <a:r>
              <a:rPr lang="ru-RU" dirty="0" smtClean="0"/>
              <a:t>        у парадных подъездов, у рельсов</a:t>
            </a:r>
          </a:p>
          <a:p>
            <a:r>
              <a:rPr lang="ru-RU" dirty="0" smtClean="0"/>
              <a:t>        и в просторах лесов и полей.</a:t>
            </a:r>
          </a:p>
          <a:p>
            <a:r>
              <a:rPr lang="ru-RU" dirty="0" smtClean="0"/>
              <a:t>        Дай твоей неизящности силу.</a:t>
            </a:r>
          </a:p>
          <a:p>
            <a:r>
              <a:rPr lang="ru-RU" dirty="0" smtClean="0"/>
              <a:t>        Дай мне подвиг мучительный твой,</a:t>
            </a:r>
          </a:p>
          <a:p>
            <a:r>
              <a:rPr lang="ru-RU" dirty="0" smtClean="0"/>
              <a:t>        чтоб идти, волоча всю Россию,</a:t>
            </a:r>
          </a:p>
          <a:p>
            <a:r>
              <a:rPr lang="ru-RU" dirty="0" smtClean="0"/>
              <a:t>        как бурлаки идут бечевой.</a:t>
            </a:r>
            <a:endParaRPr lang="ru-RU" dirty="0"/>
          </a:p>
        </p:txBody>
      </p:sp>
      <p:pic>
        <p:nvPicPr>
          <p:cNvPr id="10242" name="Picture 2" descr="C:\Documents and Settings\Admin\Мои документы\файлы Юля\Презентация\4-ritrat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69" y="1524000"/>
            <a:ext cx="4051300" cy="4691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Николай Алексеевич Некрасов родился 22ноября 1821года в украинском местечке Немирове Подольской губернии.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1839 году вопреки отцовской воле Николай Некрасов поступил вольнослушателем в Петербургский университет.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Первый сборник стихов «Мечты и звуки», изданный Некрасовым в Петербурге в 1840 на собственные средства, успеха не имел, подвергся резкой критике В. Г. Белинского, с которым Некрасов сблизился позже, в 1842—43, в период сотрудничества в «Отечественных записках».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1847—66 Некрасов — редактор журнала «Современник»,здесь напечатаны и собственные стихи и поэмы Некрасова.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Умер Н.А. Некрасов 27 декабря 1877 года. На похоронах возникла стихийная демонстрация. Несколько тысяч человек провожали его гроб до Новодевичьего кладбища.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Краткие биографические сведения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95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«Тройка»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всеми любимая и известная песня «Коробейники»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«Что ты жадно глядишь на дорогу?»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Если вдуматься и вслушаться, то отголоски некрасовской народности можно услышать и в произведениях одного из самобытнейших русских композиторов, музыканта-реалиста, музыканта-народника Модеста Петровича Мусоргского. Кто слышал «Хованщину», - грандиозную народную драму, тот согласится со мной.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«В дороге»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Некрасов в музыке.</a:t>
            </a:r>
            <a:br>
              <a:rPr lang="ru-RU" dirty="0" smtClean="0"/>
            </a:br>
            <a:r>
              <a:rPr lang="ru-RU" sz="2400" dirty="0" smtClean="0">
                <a:solidFill>
                  <a:schemeClr val="bg1"/>
                </a:solidFill>
              </a:rPr>
              <a:t>Талант Некрасова распространил своё влияние на все сферы   культурной жизни России. Многие стихи его стали народными песнями, на слова Некрасова написаны десятки романсов. 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9" name="Тро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000232" y="2571744"/>
            <a:ext cx="304800" cy="304800"/>
          </a:xfrm>
          <a:prstGeom prst="rect">
            <a:avLst/>
          </a:prstGeom>
        </p:spPr>
      </p:pic>
      <p:pic>
        <p:nvPicPr>
          <p:cNvPr id="10" name="Коробейни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786578" y="2928934"/>
            <a:ext cx="304800" cy="304800"/>
          </a:xfrm>
          <a:prstGeom prst="rect">
            <a:avLst/>
          </a:prstGeom>
        </p:spPr>
      </p:pic>
      <p:pic>
        <p:nvPicPr>
          <p:cNvPr id="11" name="Что ты жадно глядишь на дорогу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143504" y="3286124"/>
            <a:ext cx="304800" cy="304800"/>
          </a:xfrm>
          <a:prstGeom prst="rect">
            <a:avLst/>
          </a:prstGeom>
        </p:spPr>
      </p:pic>
      <p:pic>
        <p:nvPicPr>
          <p:cNvPr id="12" name="Хованщин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5214942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6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5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2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файлы Юля\Презентация\Бурлаки на Волг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14488"/>
            <a:ext cx="6248400" cy="3058579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Стихотворения Некрасова созвучны и с полотнами художников-передвижников. Картина И.Е.Репина «Бурлаки» является «копией» стиха «На Волге»:</a:t>
            </a:r>
          </a:p>
          <a:p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Почти пригнувшись головой</a:t>
            </a:r>
          </a:p>
          <a:p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 ногам, обвитым бечёвой,</a:t>
            </a:r>
          </a:p>
          <a:p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Обутым в лапти, вдоль реки</a:t>
            </a:r>
          </a:p>
          <a:p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Ползли гурьбою бурлаки…</a:t>
            </a:r>
            <a:endParaRPr lang="ru-RU" sz="14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>
                <a:solidFill>
                  <a:schemeClr val="tx1"/>
                </a:solidFill>
              </a:rPr>
              <a:t>Некрасов в искусстве.</a:t>
            </a:r>
            <a:endParaRPr lang="ru-RU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«Смерть крестьянина» как нельзя лучше подходит к картине В.Г.Перова «Проводы покойника». </a:t>
            </a: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файлы Юля\Презентация\Проводы покойни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31484"/>
            <a:ext cx="6248400" cy="456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Полотно К.А.Савицкого «Ремонтные работы на железной дороге» перекликается с некрасовской «Железной дорогой»:</a:t>
            </a:r>
          </a:p>
          <a:p>
            <a:r>
              <a:rPr lang="ru-RU" sz="1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Мы надрывались под зноем, под холодом,</a:t>
            </a:r>
          </a:p>
          <a:p>
            <a:r>
              <a:rPr lang="ru-RU" sz="1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С вечно согнутой спиной,</a:t>
            </a:r>
          </a:p>
          <a:p>
            <a:r>
              <a:rPr lang="ru-RU" sz="1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Жили в землянках, боролися с голодом</a:t>
            </a:r>
          </a:p>
          <a:p>
            <a:r>
              <a:rPr lang="ru-RU" sz="1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Мёрзли и мокли, болели цингой.</a:t>
            </a:r>
            <a:endParaRPr lang="ru-RU" sz="11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файлы Юля\Презентация\Ремонтные работы на железной дорог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6248400" cy="3970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А когда читаешь «Тишину» поэта, то перед глазами предстаёт работа И.И.Шишкина «Рожь».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файлы Юля\Презентация\Рож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635798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Последователи Некрасова.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838200" y="2071688"/>
            <a:ext cx="8305800" cy="36433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Взгляды Н.А.Некрасова на роль поэзии в общественной жизни нашли своих последователей в лице многих замечательных русских писателей </a:t>
            </a:r>
            <a:r>
              <a:rPr lang="en-US" b="1" dirty="0" smtClean="0">
                <a:solidFill>
                  <a:schemeClr val="bg1"/>
                </a:solidFill>
              </a:rPr>
              <a:t>XIX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en-US" b="1" dirty="0" smtClean="0">
                <a:solidFill>
                  <a:schemeClr val="bg1"/>
                </a:solidFill>
              </a:rPr>
              <a:t>XX</a:t>
            </a:r>
            <a:r>
              <a:rPr lang="ru-RU" b="1" dirty="0" smtClean="0">
                <a:solidFill>
                  <a:schemeClr val="bg1"/>
                </a:solidFill>
              </a:rPr>
              <a:t>  столетий, утверждая неразрывную связь литературы с жизнью народа. И многие поэты последующего поколения явились продолжателями традиций Н.А.Некрасова. Их ещё называют поэтами «некрасовской школы». Это поэты 50-70-х г.г.. идеологически и художественно наиболее ему близких, испытавших на себе прямое влияние великого автора.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А.М.Жемчужников </a:t>
            </a:r>
            <a:r>
              <a:rPr lang="ru-RU" sz="1400" b="1" dirty="0" smtClean="0">
                <a:solidFill>
                  <a:schemeClr val="bg1"/>
                </a:solidFill>
              </a:rPr>
              <a:t>так был поражён оригинальностью и силой произведений Н.Некрасова, что не мог писать на «гражданские мотивы», боясь быть фальшивым.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файлы Юля\Презентация\Жемчужник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742950"/>
            <a:ext cx="523875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621</Words>
  <Application>Microsoft Office PowerPoint</Application>
  <PresentationFormat>Экран (4:3)</PresentationFormat>
  <Paragraphs>46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           Н.А.Некрасов</vt:lpstr>
      <vt:lpstr>Краткие биографические сведения </vt:lpstr>
      <vt:lpstr>                  Некрасов в музыке. Талант Некрасова распространил своё влияние на все сферы   культурной жизни России. Многие стихи его стали народными песнями, на слова Некрасова написаны десятки романсов.  </vt:lpstr>
      <vt:lpstr> Некрасов в искусстве.</vt:lpstr>
      <vt:lpstr>Слайд 5</vt:lpstr>
      <vt:lpstr>Слайд 6</vt:lpstr>
      <vt:lpstr>Слайд 7</vt:lpstr>
      <vt:lpstr>       Последователи Некрасова.</vt:lpstr>
      <vt:lpstr>Слайд 9</vt:lpstr>
      <vt:lpstr>Слайд 10</vt:lpstr>
      <vt:lpstr> </vt:lpstr>
      <vt:lpstr>Слайд 12</vt:lpstr>
      <vt:lpstr>    В заключении хочется привести отрывок из поэмы нашего современника Е.Евтушенко «Братская ГЭС», который показывает ещё раз, как велико влияние творчество Некрасова: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Н.А.Некрасов</dc:title>
  <dc:creator>Admin</dc:creator>
  <cp:lastModifiedBy>Owner</cp:lastModifiedBy>
  <cp:revision>11</cp:revision>
  <dcterms:created xsi:type="dcterms:W3CDTF">2011-02-08T08:18:21Z</dcterms:created>
  <dcterms:modified xsi:type="dcterms:W3CDTF">2012-06-08T18:33:43Z</dcterms:modified>
</cp:coreProperties>
</file>