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60" r:id="rId4"/>
    <p:sldId id="262" r:id="rId5"/>
    <p:sldId id="259" r:id="rId6"/>
    <p:sldId id="261" r:id="rId7"/>
    <p:sldId id="25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94652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site/gta" TargetMode="External"/><Relationship Id="rId2" Type="http://schemas.openxmlformats.org/officeDocument/2006/relationships/hyperlink" Target="http://schools.dnevnik.ru/school.aspx?school=1000004113536" TargetMode="External"/><Relationship Id="rId1" Type="http://schemas.openxmlformats.org/officeDocument/2006/relationships/hyperlink" Target="http://nsportal.ru/astapenkova-oksana-aleksandrovna" TargetMode="External"/><Relationship Id="rId5" Type="http://schemas.openxmlformats.org/officeDocument/2006/relationships/hyperlink" Target="http://www.alleng.ru/edu/hist.htm" TargetMode="External"/><Relationship Id="rId4" Type="http://schemas.openxmlformats.org/officeDocument/2006/relationships/hyperlink" Target="http://nsportal.ru/blog/256221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14BEB6-A149-4ECC-A508-EBDB3A3828A7}" type="doc">
      <dgm:prSet loTypeId="urn:microsoft.com/office/officeart/2011/layout/HexagonRadial" loCatId="officeonline" qsTypeId="urn:microsoft.com/office/officeart/2005/8/quickstyle/3d7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38E4853-A07C-4198-AD60-25EBA8D3C5D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Сайт учителя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B9E2DE40-C564-48DB-B631-CF7E895B6FA8}" type="parTrans" cxnId="{3ECDAC7C-3E10-4EFA-BCD5-A584A873FD03}">
      <dgm:prSet/>
      <dgm:spPr/>
      <dgm:t>
        <a:bodyPr/>
        <a:lstStyle/>
        <a:p>
          <a:endParaRPr lang="ru-RU"/>
        </a:p>
      </dgm:t>
    </dgm:pt>
    <dgm:pt modelId="{80D87910-C79D-454E-B96F-038A20B0B290}" type="sibTrans" cxnId="{3ECDAC7C-3E10-4EFA-BCD5-A584A873FD03}">
      <dgm:prSet/>
      <dgm:spPr/>
      <dgm:t>
        <a:bodyPr/>
        <a:lstStyle/>
        <a:p>
          <a:endParaRPr lang="ru-RU"/>
        </a:p>
      </dgm:t>
    </dgm:pt>
    <dgm:pt modelId="{522ADD4D-DBBA-4B43-B581-F4EAE906BC9E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Электронный дневник школы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/>
          </dgm14:cNvPr>
        </a:ext>
      </dgm:extLst>
    </dgm:pt>
    <dgm:pt modelId="{E46A631E-422F-4BBA-90D0-D7646D7823B6}" type="parTrans" cxnId="{2ED14E32-384B-40A0-96FF-4B2A3A82D439}">
      <dgm:prSet/>
      <dgm:spPr/>
      <dgm:t>
        <a:bodyPr/>
        <a:lstStyle/>
        <a:p>
          <a:endParaRPr lang="ru-RU"/>
        </a:p>
      </dgm:t>
    </dgm:pt>
    <dgm:pt modelId="{26FD67D2-9D08-40B5-9525-03EB74D9FA43}" type="sibTrans" cxnId="{2ED14E32-384B-40A0-96FF-4B2A3A82D439}">
      <dgm:prSet/>
      <dgm:spPr/>
      <dgm:t>
        <a:bodyPr/>
        <a:lstStyle/>
        <a:p>
          <a:endParaRPr lang="ru-RU"/>
        </a:p>
      </dgm:t>
    </dgm:pt>
    <dgm:pt modelId="{D1DDA747-479A-4E7B-9A00-3FE9A042D76B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сайт класса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/>
          </dgm14:cNvPr>
        </a:ext>
      </dgm:extLst>
    </dgm:pt>
    <dgm:pt modelId="{D0DD41E9-DA08-44EE-A06B-412768CC9F8D}" type="parTrans" cxnId="{A4B28FA0-0D30-4139-B83F-7A47D753F594}">
      <dgm:prSet/>
      <dgm:spPr/>
      <dgm:t>
        <a:bodyPr/>
        <a:lstStyle/>
        <a:p>
          <a:endParaRPr lang="ru-RU"/>
        </a:p>
      </dgm:t>
    </dgm:pt>
    <dgm:pt modelId="{D676BB81-770B-44BE-9F87-C83A3494F7DB}" type="sibTrans" cxnId="{A4B28FA0-0D30-4139-B83F-7A47D753F594}">
      <dgm:prSet/>
      <dgm:spPr/>
      <dgm:t>
        <a:bodyPr/>
        <a:lstStyle/>
        <a:p>
          <a:endParaRPr lang="ru-RU"/>
        </a:p>
      </dgm:t>
    </dgm:pt>
    <dgm:pt modelId="{6B94C2A8-B9EE-4D77-9D8D-642D80A0D14D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п/я;</a:t>
          </a:r>
        </a:p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E-mail</a:t>
          </a:r>
        </a:p>
        <a:p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Я.диск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  <dgm:extLst/>
    </dgm:pt>
    <dgm:pt modelId="{23FC3CBC-34DB-4F1D-BF09-9961F780A335}" type="parTrans" cxnId="{089371A5-90FC-4910-8E15-318264005491}">
      <dgm:prSet/>
      <dgm:spPr/>
      <dgm:t>
        <a:bodyPr/>
        <a:lstStyle/>
        <a:p>
          <a:endParaRPr lang="ru-RU"/>
        </a:p>
      </dgm:t>
    </dgm:pt>
    <dgm:pt modelId="{5957152E-C8BD-4E66-B128-D32F71685DA3}" type="sibTrans" cxnId="{089371A5-90FC-4910-8E15-318264005491}">
      <dgm:prSet/>
      <dgm:spPr/>
      <dgm:t>
        <a:bodyPr/>
        <a:lstStyle/>
        <a:p>
          <a:endParaRPr lang="ru-RU"/>
        </a:p>
      </dgm:t>
    </dgm:pt>
    <dgm:pt modelId="{64AB3E0F-D43B-4E3C-B75F-F3EE7B8198CC}">
      <dgm:prSet phldrT="[Текст]" custT="1"/>
      <dgm:spPr/>
      <dgm:t>
        <a:bodyPr/>
        <a:lstStyle/>
        <a:p>
          <a:r>
            <a:rPr lang="ru-RU" sz="1800" smtClean="0">
              <a:latin typeface="Times New Roman" pitchFamily="18" charset="0"/>
              <a:cs typeface="Times New Roman" pitchFamily="18" charset="0"/>
            </a:rPr>
            <a:t>Мой блог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/>
          </dgm14:cNvPr>
        </a:ext>
      </dgm:extLst>
    </dgm:pt>
    <dgm:pt modelId="{20763382-D682-4FE6-BD1A-5D72D3839866}" type="parTrans" cxnId="{A37D0B05-35FE-4840-84F7-2FDDDF18BC6E}">
      <dgm:prSet/>
      <dgm:spPr/>
      <dgm:t>
        <a:bodyPr/>
        <a:lstStyle/>
        <a:p>
          <a:endParaRPr lang="ru-RU"/>
        </a:p>
      </dgm:t>
    </dgm:pt>
    <dgm:pt modelId="{074481FF-F711-4A0D-8FC5-99F9C30E701E}" type="sibTrans" cxnId="{A37D0B05-35FE-4840-84F7-2FDDDF18BC6E}">
      <dgm:prSet/>
      <dgm:spPr/>
      <dgm:t>
        <a:bodyPr/>
        <a:lstStyle/>
        <a:p>
          <a:endParaRPr lang="ru-RU"/>
        </a:p>
      </dgm:t>
    </dgm:pt>
    <dgm:pt modelId="{EC5CE064-DF20-40E0-9671-45C721DF68A6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УЧИТЕЛЮ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26287F7-1776-40AC-9615-C041751CC39F}" type="parTrans" cxnId="{72808948-7D09-4264-8EDF-D00A762EFE83}">
      <dgm:prSet/>
      <dgm:spPr/>
      <dgm:t>
        <a:bodyPr/>
        <a:lstStyle/>
        <a:p>
          <a:endParaRPr lang="ru-RU"/>
        </a:p>
      </dgm:t>
    </dgm:pt>
    <dgm:pt modelId="{6103468D-71AF-455A-A86C-207370A2FDFA}" type="sibTrans" cxnId="{72808948-7D09-4264-8EDF-D00A762EFE83}">
      <dgm:prSet/>
      <dgm:spPr/>
      <dgm:t>
        <a:bodyPr/>
        <a:lstStyle/>
        <a:p>
          <a:endParaRPr lang="ru-RU"/>
        </a:p>
      </dgm:t>
    </dgm:pt>
    <dgm:pt modelId="{3225ECC3-3364-4326-9A4C-85A963108E0F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Ваши учебники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/>
          </dgm14:cNvPr>
        </a:ext>
      </dgm:extLst>
    </dgm:pt>
    <dgm:pt modelId="{7DF9B8C6-A229-41D8-9518-6551AF3D1C5D}" type="parTrans" cxnId="{EE71D551-D23A-4BDA-B228-DCB30EEC5BEC}">
      <dgm:prSet/>
      <dgm:spPr/>
      <dgm:t>
        <a:bodyPr/>
        <a:lstStyle/>
        <a:p>
          <a:endParaRPr lang="ru-RU"/>
        </a:p>
      </dgm:t>
    </dgm:pt>
    <dgm:pt modelId="{6B30C07D-CA59-44E4-823C-57DED1DFAF87}" type="sibTrans" cxnId="{EE71D551-D23A-4BDA-B228-DCB30EEC5BEC}">
      <dgm:prSet/>
      <dgm:spPr/>
      <dgm:t>
        <a:bodyPr/>
        <a:lstStyle/>
        <a:p>
          <a:endParaRPr lang="ru-RU"/>
        </a:p>
      </dgm:t>
    </dgm:pt>
    <dgm:pt modelId="{596B9315-44D4-453F-BD9A-31630FDAF238}" type="pres">
      <dgm:prSet presAssocID="{9A14BEB6-A149-4ECC-A508-EBDB3A3828A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7B5C5B5-AE96-4EA9-A376-7E7FA1CDB262}" type="pres">
      <dgm:prSet presAssocID="{B38E4853-A07C-4198-AD60-25EBA8D3C5D6}" presName="Parent" presStyleLbl="node0" presStyleIdx="0" presStyleCnt="1" custLinFactNeighborX="-665" custLinFactNeighborY="585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176EF81B-4D99-451C-A217-86C01326D56D}" type="pres">
      <dgm:prSet presAssocID="{522ADD4D-DBBA-4B43-B581-F4EAE906BC9E}" presName="Accent1" presStyleCnt="0"/>
      <dgm:spPr/>
    </dgm:pt>
    <dgm:pt modelId="{FFBABA61-E842-4DAB-A325-1B240092D9BA}" type="pres">
      <dgm:prSet presAssocID="{522ADD4D-DBBA-4B43-B581-F4EAE906BC9E}" presName="Accent" presStyleLbl="bgShp" presStyleIdx="0" presStyleCnt="6"/>
      <dgm:spPr/>
    </dgm:pt>
    <dgm:pt modelId="{F7659C3D-068B-4AAF-A219-4D363C988983}" type="pres">
      <dgm:prSet presAssocID="{522ADD4D-DBBA-4B43-B581-F4EAE906BC9E}" presName="Child1" presStyleLbl="node1" presStyleIdx="0" presStyleCnt="6" custLinFactNeighborX="7273" custLinFactNeighborY="44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ADDC8-2A1E-4590-A9A0-1EB711B1F32E}" type="pres">
      <dgm:prSet presAssocID="{D1DDA747-479A-4E7B-9A00-3FE9A042D76B}" presName="Accent2" presStyleCnt="0"/>
      <dgm:spPr/>
    </dgm:pt>
    <dgm:pt modelId="{03CE5E9C-BC44-4C92-80D9-DE5F78A7E458}" type="pres">
      <dgm:prSet presAssocID="{D1DDA747-479A-4E7B-9A00-3FE9A042D76B}" presName="Accent" presStyleLbl="bgShp" presStyleIdx="1" presStyleCnt="6"/>
      <dgm:spPr/>
    </dgm:pt>
    <dgm:pt modelId="{191CE7BE-45B1-4AC9-AA67-86F9E42EDCB2}" type="pres">
      <dgm:prSet presAssocID="{D1DDA747-479A-4E7B-9A00-3FE9A042D76B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AF9999-6B98-40C6-A980-A293B49A115F}" type="pres">
      <dgm:prSet presAssocID="{6B94C2A8-B9EE-4D77-9D8D-642D80A0D14D}" presName="Accent3" presStyleCnt="0"/>
      <dgm:spPr/>
    </dgm:pt>
    <dgm:pt modelId="{2792A20A-65CA-4D62-A09F-FF2C47FD7FCA}" type="pres">
      <dgm:prSet presAssocID="{6B94C2A8-B9EE-4D77-9D8D-642D80A0D14D}" presName="Accent" presStyleLbl="bgShp" presStyleIdx="2" presStyleCnt="6"/>
      <dgm:spPr/>
    </dgm:pt>
    <dgm:pt modelId="{7BD9B3CF-0E08-40F1-8EB9-009CB4670D6E}" type="pres">
      <dgm:prSet presAssocID="{6B94C2A8-B9EE-4D77-9D8D-642D80A0D14D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E5D8A-6A87-4725-962E-0081255494AF}" type="pres">
      <dgm:prSet presAssocID="{64AB3E0F-D43B-4E3C-B75F-F3EE7B8198CC}" presName="Accent4" presStyleCnt="0"/>
      <dgm:spPr/>
    </dgm:pt>
    <dgm:pt modelId="{1C565486-6D8D-4EAE-B2ED-F52C9C1B82B7}" type="pres">
      <dgm:prSet presAssocID="{64AB3E0F-D43B-4E3C-B75F-F3EE7B8198CC}" presName="Accent" presStyleLbl="bgShp" presStyleIdx="3" presStyleCnt="6"/>
      <dgm:spPr/>
    </dgm:pt>
    <dgm:pt modelId="{3742BE0C-88A4-4C81-BC63-8CD279D1872D}" type="pres">
      <dgm:prSet presAssocID="{64AB3E0F-D43B-4E3C-B75F-F3EE7B8198CC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CE959-9A49-46F1-A81D-1E46FDEFA51E}" type="pres">
      <dgm:prSet presAssocID="{EC5CE064-DF20-40E0-9671-45C721DF68A6}" presName="Accent5" presStyleCnt="0"/>
      <dgm:spPr/>
    </dgm:pt>
    <dgm:pt modelId="{4F73002F-8375-4F99-B1F6-5237DD4A2471}" type="pres">
      <dgm:prSet presAssocID="{EC5CE064-DF20-40E0-9671-45C721DF68A6}" presName="Accent" presStyleLbl="bgShp" presStyleIdx="4" presStyleCnt="6"/>
      <dgm:spPr/>
    </dgm:pt>
    <dgm:pt modelId="{B9D978ED-6AF0-42D6-AD42-4BA8B7E43CAC}" type="pres">
      <dgm:prSet presAssocID="{EC5CE064-DF20-40E0-9671-45C721DF68A6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93E01-3B9A-4CF5-808B-9EFB7A53C702}" type="pres">
      <dgm:prSet presAssocID="{3225ECC3-3364-4326-9A4C-85A963108E0F}" presName="Accent6" presStyleCnt="0"/>
      <dgm:spPr/>
    </dgm:pt>
    <dgm:pt modelId="{8656C51F-585A-494A-935E-DCA8FF95FA3A}" type="pres">
      <dgm:prSet presAssocID="{3225ECC3-3364-4326-9A4C-85A963108E0F}" presName="Accent" presStyleLbl="bgShp" presStyleIdx="5" presStyleCnt="6"/>
      <dgm:spPr/>
    </dgm:pt>
    <dgm:pt modelId="{761A9B03-C676-4DFA-93D6-4CC26A4EADAF}" type="pres">
      <dgm:prSet presAssocID="{3225ECC3-3364-4326-9A4C-85A963108E0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B28FA0-0D30-4139-B83F-7A47D753F594}" srcId="{B38E4853-A07C-4198-AD60-25EBA8D3C5D6}" destId="{D1DDA747-479A-4E7B-9A00-3FE9A042D76B}" srcOrd="1" destOrd="0" parTransId="{D0DD41E9-DA08-44EE-A06B-412768CC9F8D}" sibTransId="{D676BB81-770B-44BE-9F87-C83A3494F7DB}"/>
    <dgm:cxn modelId="{25C7BE3A-699D-459C-B214-26B82152F75B}" type="presOf" srcId="{9A14BEB6-A149-4ECC-A508-EBDB3A3828A7}" destId="{596B9315-44D4-453F-BD9A-31630FDAF238}" srcOrd="0" destOrd="0" presId="urn:microsoft.com/office/officeart/2011/layout/HexagonRadial"/>
    <dgm:cxn modelId="{75123F1F-D908-4C8A-AA62-567EC6F6662A}" type="presOf" srcId="{522ADD4D-DBBA-4B43-B581-F4EAE906BC9E}" destId="{F7659C3D-068B-4AAF-A219-4D363C988983}" srcOrd="0" destOrd="0" presId="urn:microsoft.com/office/officeart/2011/layout/HexagonRadial"/>
    <dgm:cxn modelId="{61B35D21-CB54-4414-A353-1D687EEF718C}" type="presOf" srcId="{64AB3E0F-D43B-4E3C-B75F-F3EE7B8198CC}" destId="{3742BE0C-88A4-4C81-BC63-8CD279D1872D}" srcOrd="0" destOrd="0" presId="urn:microsoft.com/office/officeart/2011/layout/HexagonRadial"/>
    <dgm:cxn modelId="{A37D0B05-35FE-4840-84F7-2FDDDF18BC6E}" srcId="{B38E4853-A07C-4198-AD60-25EBA8D3C5D6}" destId="{64AB3E0F-D43B-4E3C-B75F-F3EE7B8198CC}" srcOrd="3" destOrd="0" parTransId="{20763382-D682-4FE6-BD1A-5D72D3839866}" sibTransId="{074481FF-F711-4A0D-8FC5-99F9C30E701E}"/>
    <dgm:cxn modelId="{E1921EA2-C506-4B91-A4BA-5D3EA43EAED0}" type="presOf" srcId="{EC5CE064-DF20-40E0-9671-45C721DF68A6}" destId="{B9D978ED-6AF0-42D6-AD42-4BA8B7E43CAC}" srcOrd="0" destOrd="0" presId="urn:microsoft.com/office/officeart/2011/layout/HexagonRadial"/>
    <dgm:cxn modelId="{2ED14E32-384B-40A0-96FF-4B2A3A82D439}" srcId="{B38E4853-A07C-4198-AD60-25EBA8D3C5D6}" destId="{522ADD4D-DBBA-4B43-B581-F4EAE906BC9E}" srcOrd="0" destOrd="0" parTransId="{E46A631E-422F-4BBA-90D0-D7646D7823B6}" sibTransId="{26FD67D2-9D08-40B5-9525-03EB74D9FA43}"/>
    <dgm:cxn modelId="{EE71D551-D23A-4BDA-B228-DCB30EEC5BEC}" srcId="{B38E4853-A07C-4198-AD60-25EBA8D3C5D6}" destId="{3225ECC3-3364-4326-9A4C-85A963108E0F}" srcOrd="5" destOrd="0" parTransId="{7DF9B8C6-A229-41D8-9518-6551AF3D1C5D}" sibTransId="{6B30C07D-CA59-44E4-823C-57DED1DFAF87}"/>
    <dgm:cxn modelId="{5F7529E9-1BBF-45E5-9194-EA24114B1165}" type="presOf" srcId="{3225ECC3-3364-4326-9A4C-85A963108E0F}" destId="{761A9B03-C676-4DFA-93D6-4CC26A4EADAF}" srcOrd="0" destOrd="0" presId="urn:microsoft.com/office/officeart/2011/layout/HexagonRadial"/>
    <dgm:cxn modelId="{089371A5-90FC-4910-8E15-318264005491}" srcId="{B38E4853-A07C-4198-AD60-25EBA8D3C5D6}" destId="{6B94C2A8-B9EE-4D77-9D8D-642D80A0D14D}" srcOrd="2" destOrd="0" parTransId="{23FC3CBC-34DB-4F1D-BF09-9961F780A335}" sibTransId="{5957152E-C8BD-4E66-B128-D32F71685DA3}"/>
    <dgm:cxn modelId="{4414E615-1CE9-4D44-A805-A472584B16E1}" type="presOf" srcId="{B38E4853-A07C-4198-AD60-25EBA8D3C5D6}" destId="{67B5C5B5-AE96-4EA9-A376-7E7FA1CDB262}" srcOrd="0" destOrd="0" presId="urn:microsoft.com/office/officeart/2011/layout/HexagonRadial"/>
    <dgm:cxn modelId="{7701E9B8-0FF1-45A8-81A2-582E5153428A}" type="presOf" srcId="{6B94C2A8-B9EE-4D77-9D8D-642D80A0D14D}" destId="{7BD9B3CF-0E08-40F1-8EB9-009CB4670D6E}" srcOrd="0" destOrd="0" presId="urn:microsoft.com/office/officeart/2011/layout/HexagonRadial"/>
    <dgm:cxn modelId="{3ECDAC7C-3E10-4EFA-BCD5-A584A873FD03}" srcId="{9A14BEB6-A149-4ECC-A508-EBDB3A3828A7}" destId="{B38E4853-A07C-4198-AD60-25EBA8D3C5D6}" srcOrd="0" destOrd="0" parTransId="{B9E2DE40-C564-48DB-B631-CF7E895B6FA8}" sibTransId="{80D87910-C79D-454E-B96F-038A20B0B290}"/>
    <dgm:cxn modelId="{72808948-7D09-4264-8EDF-D00A762EFE83}" srcId="{B38E4853-A07C-4198-AD60-25EBA8D3C5D6}" destId="{EC5CE064-DF20-40E0-9671-45C721DF68A6}" srcOrd="4" destOrd="0" parTransId="{E26287F7-1776-40AC-9615-C041751CC39F}" sibTransId="{6103468D-71AF-455A-A86C-207370A2FDFA}"/>
    <dgm:cxn modelId="{7B75E311-0640-432B-A733-17B61D311A6D}" type="presOf" srcId="{D1DDA747-479A-4E7B-9A00-3FE9A042D76B}" destId="{191CE7BE-45B1-4AC9-AA67-86F9E42EDCB2}" srcOrd="0" destOrd="0" presId="urn:microsoft.com/office/officeart/2011/layout/HexagonRadial"/>
    <dgm:cxn modelId="{52FE275B-7F3B-4F79-AB5D-BDF178BCC8FE}" type="presParOf" srcId="{596B9315-44D4-453F-BD9A-31630FDAF238}" destId="{67B5C5B5-AE96-4EA9-A376-7E7FA1CDB262}" srcOrd="0" destOrd="0" presId="urn:microsoft.com/office/officeart/2011/layout/HexagonRadial"/>
    <dgm:cxn modelId="{4B2C4254-DF02-4326-B52D-C5A10D12CD0C}" type="presParOf" srcId="{596B9315-44D4-453F-BD9A-31630FDAF238}" destId="{176EF81B-4D99-451C-A217-86C01326D56D}" srcOrd="1" destOrd="0" presId="urn:microsoft.com/office/officeart/2011/layout/HexagonRadial"/>
    <dgm:cxn modelId="{C75385CD-324F-4438-8C36-0F2493791424}" type="presParOf" srcId="{176EF81B-4D99-451C-A217-86C01326D56D}" destId="{FFBABA61-E842-4DAB-A325-1B240092D9BA}" srcOrd="0" destOrd="0" presId="urn:microsoft.com/office/officeart/2011/layout/HexagonRadial"/>
    <dgm:cxn modelId="{EC2AFBC6-2A79-4C17-BF7D-61274AA46D75}" type="presParOf" srcId="{596B9315-44D4-453F-BD9A-31630FDAF238}" destId="{F7659C3D-068B-4AAF-A219-4D363C988983}" srcOrd="2" destOrd="0" presId="urn:microsoft.com/office/officeart/2011/layout/HexagonRadial"/>
    <dgm:cxn modelId="{2EF2E83E-DC2F-4E5B-8ED0-9452125B8FD7}" type="presParOf" srcId="{596B9315-44D4-453F-BD9A-31630FDAF238}" destId="{A81ADDC8-2A1E-4590-A9A0-1EB711B1F32E}" srcOrd="3" destOrd="0" presId="urn:microsoft.com/office/officeart/2011/layout/HexagonRadial"/>
    <dgm:cxn modelId="{13B6F7F4-EA0B-4000-A9A5-756D92B82A4F}" type="presParOf" srcId="{A81ADDC8-2A1E-4590-A9A0-1EB711B1F32E}" destId="{03CE5E9C-BC44-4C92-80D9-DE5F78A7E458}" srcOrd="0" destOrd="0" presId="urn:microsoft.com/office/officeart/2011/layout/HexagonRadial"/>
    <dgm:cxn modelId="{FA166B80-705E-4771-A469-095F2228FFAD}" type="presParOf" srcId="{596B9315-44D4-453F-BD9A-31630FDAF238}" destId="{191CE7BE-45B1-4AC9-AA67-86F9E42EDCB2}" srcOrd="4" destOrd="0" presId="urn:microsoft.com/office/officeart/2011/layout/HexagonRadial"/>
    <dgm:cxn modelId="{E2E195E1-F02C-4192-AB23-AC8F0BCF3978}" type="presParOf" srcId="{596B9315-44D4-453F-BD9A-31630FDAF238}" destId="{A8AF9999-6B98-40C6-A980-A293B49A115F}" srcOrd="5" destOrd="0" presId="urn:microsoft.com/office/officeart/2011/layout/HexagonRadial"/>
    <dgm:cxn modelId="{9E4B6400-7E5D-4178-A667-B103B31AC255}" type="presParOf" srcId="{A8AF9999-6B98-40C6-A980-A293B49A115F}" destId="{2792A20A-65CA-4D62-A09F-FF2C47FD7FCA}" srcOrd="0" destOrd="0" presId="urn:microsoft.com/office/officeart/2011/layout/HexagonRadial"/>
    <dgm:cxn modelId="{12D9F74B-3358-4D55-8D8A-DF0968134A6F}" type="presParOf" srcId="{596B9315-44D4-453F-BD9A-31630FDAF238}" destId="{7BD9B3CF-0E08-40F1-8EB9-009CB4670D6E}" srcOrd="6" destOrd="0" presId="urn:microsoft.com/office/officeart/2011/layout/HexagonRadial"/>
    <dgm:cxn modelId="{05E5E174-E005-4545-8D68-F35D3BE13250}" type="presParOf" srcId="{596B9315-44D4-453F-BD9A-31630FDAF238}" destId="{A80E5D8A-6A87-4725-962E-0081255494AF}" srcOrd="7" destOrd="0" presId="urn:microsoft.com/office/officeart/2011/layout/HexagonRadial"/>
    <dgm:cxn modelId="{629CFFA5-B83C-41D2-8615-ECAF9BAE203C}" type="presParOf" srcId="{A80E5D8A-6A87-4725-962E-0081255494AF}" destId="{1C565486-6D8D-4EAE-B2ED-F52C9C1B82B7}" srcOrd="0" destOrd="0" presId="urn:microsoft.com/office/officeart/2011/layout/HexagonRadial"/>
    <dgm:cxn modelId="{6E577A49-79B7-4956-A438-F26F01DEB886}" type="presParOf" srcId="{596B9315-44D4-453F-BD9A-31630FDAF238}" destId="{3742BE0C-88A4-4C81-BC63-8CD279D1872D}" srcOrd="8" destOrd="0" presId="urn:microsoft.com/office/officeart/2011/layout/HexagonRadial"/>
    <dgm:cxn modelId="{046C5BFB-F22D-41E2-8EEC-97C5C6A377D5}" type="presParOf" srcId="{596B9315-44D4-453F-BD9A-31630FDAF238}" destId="{A85CE959-9A49-46F1-A81D-1E46FDEFA51E}" srcOrd="9" destOrd="0" presId="urn:microsoft.com/office/officeart/2011/layout/HexagonRadial"/>
    <dgm:cxn modelId="{03D935FE-0764-4631-8C37-ADBAEDE44008}" type="presParOf" srcId="{A85CE959-9A49-46F1-A81D-1E46FDEFA51E}" destId="{4F73002F-8375-4F99-B1F6-5237DD4A2471}" srcOrd="0" destOrd="0" presId="urn:microsoft.com/office/officeart/2011/layout/HexagonRadial"/>
    <dgm:cxn modelId="{92D529F7-8471-477F-B445-9D077C34CD1E}" type="presParOf" srcId="{596B9315-44D4-453F-BD9A-31630FDAF238}" destId="{B9D978ED-6AF0-42D6-AD42-4BA8B7E43CAC}" srcOrd="10" destOrd="0" presId="urn:microsoft.com/office/officeart/2011/layout/HexagonRadial"/>
    <dgm:cxn modelId="{887FF25D-8099-4D58-B204-DFBABDCB8259}" type="presParOf" srcId="{596B9315-44D4-453F-BD9A-31630FDAF238}" destId="{6EB93E01-3B9A-4CF5-808B-9EFB7A53C702}" srcOrd="11" destOrd="0" presId="urn:microsoft.com/office/officeart/2011/layout/HexagonRadial"/>
    <dgm:cxn modelId="{DC915721-C2F1-4E50-AA0C-7D02B2CEAF87}" type="presParOf" srcId="{6EB93E01-3B9A-4CF5-808B-9EFB7A53C702}" destId="{8656C51F-585A-494A-935E-DCA8FF95FA3A}" srcOrd="0" destOrd="0" presId="urn:microsoft.com/office/officeart/2011/layout/HexagonRadial"/>
    <dgm:cxn modelId="{01BFDB78-6407-4447-B3F0-F3C89C5AC74E}" type="presParOf" srcId="{596B9315-44D4-453F-BD9A-31630FDAF238}" destId="{761A9B03-C676-4DFA-93D6-4CC26A4EADAF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5C5B5-AE96-4EA9-A376-7E7FA1CDB262}">
      <dsp:nvSpPr>
        <dsp:cNvPr id="0" name=""/>
        <dsp:cNvSpPr/>
      </dsp:nvSpPr>
      <dsp:spPr>
        <a:xfrm>
          <a:off x="2376255" y="1800198"/>
          <a:ext cx="2273506" cy="1966675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Сайт учителя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53007" y="2126104"/>
        <a:ext cx="1520002" cy="1314863"/>
      </dsp:txXfrm>
    </dsp:sp>
    <dsp:sp modelId="{03CE5E9C-BC44-4C92-80D9-DE5F78A7E458}">
      <dsp:nvSpPr>
        <dsp:cNvPr id="0" name=""/>
        <dsp:cNvSpPr/>
      </dsp:nvSpPr>
      <dsp:spPr>
        <a:xfrm>
          <a:off x="3815026" y="847771"/>
          <a:ext cx="857787" cy="739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659C3D-068B-4AAF-A219-4D363C988983}">
      <dsp:nvSpPr>
        <dsp:cNvPr id="0" name=""/>
        <dsp:cNvSpPr/>
      </dsp:nvSpPr>
      <dsp:spPr>
        <a:xfrm>
          <a:off x="2736301" y="72016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Электронный дневник школы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5060" y="339129"/>
        <a:ext cx="1245604" cy="1077593"/>
      </dsp:txXfrm>
    </dsp:sp>
    <dsp:sp modelId="{2792A20A-65CA-4D62-A09F-FF2C47FD7FCA}">
      <dsp:nvSpPr>
        <dsp:cNvPr id="0" name=""/>
        <dsp:cNvSpPr/>
      </dsp:nvSpPr>
      <dsp:spPr>
        <a:xfrm>
          <a:off x="4816130" y="2229490"/>
          <a:ext cx="857787" cy="739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CE7BE-45B1-4AC9-AA67-86F9E42EDCB2}">
      <dsp:nvSpPr>
        <dsp:cNvPr id="0" name=""/>
        <dsp:cNvSpPr/>
      </dsp:nvSpPr>
      <dsp:spPr>
        <a:xfrm>
          <a:off x="4309496" y="991377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215240"/>
            <a:satOff val="-18384"/>
            <a:lumOff val="16997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сайт класса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18255" y="1258490"/>
        <a:ext cx="1245604" cy="1077593"/>
      </dsp:txXfrm>
    </dsp:sp>
    <dsp:sp modelId="{1C565486-6D8D-4EAE-B2ED-F52C9C1B82B7}">
      <dsp:nvSpPr>
        <dsp:cNvPr id="0" name=""/>
        <dsp:cNvSpPr/>
      </dsp:nvSpPr>
      <dsp:spPr>
        <a:xfrm>
          <a:off x="4120698" y="3789190"/>
          <a:ext cx="857787" cy="739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9B3CF-0E08-40F1-8EB9-009CB4670D6E}">
      <dsp:nvSpPr>
        <dsp:cNvPr id="0" name=""/>
        <dsp:cNvSpPr/>
      </dsp:nvSpPr>
      <dsp:spPr>
        <a:xfrm>
          <a:off x="4309496" y="2940309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430479"/>
            <a:satOff val="-36769"/>
            <a:lumOff val="33994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п/я;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E-mail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Я.диск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18255" y="3207422"/>
        <a:ext cx="1245604" cy="1077593"/>
      </dsp:txXfrm>
    </dsp:sp>
    <dsp:sp modelId="{4F73002F-8375-4F99-B1F6-5237DD4A2471}">
      <dsp:nvSpPr>
        <dsp:cNvPr id="0" name=""/>
        <dsp:cNvSpPr/>
      </dsp:nvSpPr>
      <dsp:spPr>
        <a:xfrm>
          <a:off x="2395604" y="3951093"/>
          <a:ext cx="857787" cy="739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42BE0C-88A4-4C81-BC63-8CD279D1872D}">
      <dsp:nvSpPr>
        <dsp:cNvPr id="0" name=""/>
        <dsp:cNvSpPr/>
      </dsp:nvSpPr>
      <dsp:spPr>
        <a:xfrm>
          <a:off x="2600797" y="3932796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645719"/>
            <a:satOff val="-55153"/>
            <a:lumOff val="50991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itchFamily="18" charset="0"/>
              <a:cs typeface="Times New Roman" pitchFamily="18" charset="0"/>
            </a:rPr>
            <a:t>Мой блог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09556" y="4199909"/>
        <a:ext cx="1245604" cy="1077593"/>
      </dsp:txXfrm>
    </dsp:sp>
    <dsp:sp modelId="{8656C51F-585A-494A-935E-DCA8FF95FA3A}">
      <dsp:nvSpPr>
        <dsp:cNvPr id="0" name=""/>
        <dsp:cNvSpPr/>
      </dsp:nvSpPr>
      <dsp:spPr>
        <a:xfrm>
          <a:off x="1378106" y="2569929"/>
          <a:ext cx="857787" cy="7390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978ED-6AF0-42D6-AD42-4BA8B7E43CAC}">
      <dsp:nvSpPr>
        <dsp:cNvPr id="0" name=""/>
        <dsp:cNvSpPr/>
      </dsp:nvSpPr>
      <dsp:spPr>
        <a:xfrm>
          <a:off x="884164" y="2941418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430479"/>
            <a:satOff val="-36769"/>
            <a:lumOff val="33994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УЧИТЕЛЮ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92923" y="3208531"/>
        <a:ext cx="1245604" cy="1077593"/>
      </dsp:txXfrm>
    </dsp:sp>
    <dsp:sp modelId="{761A9B03-C676-4DFA-93D6-4CC26A4EADAF}">
      <dsp:nvSpPr>
        <dsp:cNvPr id="0" name=""/>
        <dsp:cNvSpPr/>
      </dsp:nvSpPr>
      <dsp:spPr>
        <a:xfrm>
          <a:off x="884164" y="989159"/>
          <a:ext cx="1863122" cy="1611819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shade val="50000"/>
            <a:hueOff val="215240"/>
            <a:satOff val="-18384"/>
            <a:lumOff val="16997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Ваши учебники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92923" y="1256272"/>
        <a:ext cx="1245604" cy="1077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3672408" cy="3816424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Содержание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профессиональной компетентности педагога и его влияние на качество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обучения»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Астапенкова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О.А.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квалификационная категория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2013г.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3316287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83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51886" y="764704"/>
            <a:ext cx="7024744" cy="6731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модернизации: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971600" y="1826240"/>
            <a:ext cx="3384376" cy="2106816"/>
          </a:xfrm>
        </p:spPr>
        <p:txBody>
          <a:bodyPr>
            <a:normAutofit fontScale="85000" lnSpcReduction="10000"/>
          </a:bodyPr>
          <a:lstStyle/>
          <a:p>
            <a:pPr marL="525780" indent="-457200">
              <a:buAutoNum type="arabicPeriod"/>
            </a:pPr>
            <a:r>
              <a:rPr lang="ru-RU" dirty="0" smtClean="0"/>
              <a:t>Берлинская конференция, Болонская декларация, 2003г.</a:t>
            </a:r>
          </a:p>
          <a:p>
            <a:pPr marL="525780" indent="-457200">
              <a:buAutoNum type="arabicPeriod"/>
            </a:pPr>
            <a:r>
              <a:rPr lang="ru-RU" dirty="0" smtClean="0"/>
              <a:t>«Концепция развития образования в РФ на 2008-2015 годы».</a:t>
            </a:r>
          </a:p>
          <a:p>
            <a:pPr marL="525780" indent="-457200">
              <a:buAutoNum type="arabicPeriod"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51886" y="4581128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ahoma"/>
              </a:rPr>
              <a:t>БОЛОНСКИЙ ПРОЦЕСС</a:t>
            </a:r>
            <a:r>
              <a:rPr lang="ru-RU" dirty="0">
                <a:solidFill>
                  <a:srgbClr val="000000"/>
                </a:solidFill>
                <a:latin typeface="Tahoma"/>
              </a:rPr>
              <a:t> — процесс сближения и гармонизации систем образования стран Европы с целью создания единого европейского пространства высшего образования</a:t>
            </a:r>
            <a:r>
              <a:rPr lang="ru-RU" dirty="0" smtClean="0">
                <a:solidFill>
                  <a:srgbClr val="000000"/>
                </a:solidFill>
                <a:latin typeface="Tahoma"/>
              </a:rPr>
              <a:t>.</a:t>
            </a:r>
            <a:r>
              <a:rPr lang="ru-RU" dirty="0">
                <a:solidFill>
                  <a:srgbClr val="000000"/>
                </a:solidFill>
                <a:latin typeface="Tahoma"/>
              </a:rPr>
              <a:t>  В настоящее время Болонский процесс объединяет 46 стран.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728772"/>
            <a:ext cx="3028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ahoma"/>
              </a:rPr>
              <a:t>Цель декларации — установление европейской зоны высшего образования, а также активизация европейской системы высшего образования в мировом масштабе.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80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51886" y="764704"/>
            <a:ext cx="7024744" cy="6731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модернизации: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88024"/>
            <a:ext cx="7560840" cy="479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4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Понятие</a:t>
            </a:r>
            <a:r>
              <a:rPr lang="ru-RU" dirty="0" smtClean="0"/>
              <a:t> «</a:t>
            </a:r>
            <a:r>
              <a:rPr lang="ru-RU" b="1" dirty="0" smtClean="0"/>
              <a:t>КОМПЕТЕНЦИЯ</a:t>
            </a:r>
            <a:r>
              <a:rPr lang="ru-RU" dirty="0" smtClean="0"/>
              <a:t>»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132856"/>
            <a:ext cx="3419856" cy="4032448"/>
          </a:xfrm>
        </p:spPr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С.И.Ожегов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68580" indent="0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«круг </a:t>
            </a:r>
            <a:r>
              <a:rPr lang="ru-RU" sz="3700" dirty="0">
                <a:latin typeface="Times New Roman" pitchFamily="18" charset="0"/>
                <a:cs typeface="Times New Roman" pitchFamily="18" charset="0"/>
              </a:rPr>
              <a:t>вопросов, в которых кто-нибудь хорошо </a:t>
            </a:r>
            <a:r>
              <a:rPr lang="ru-RU" sz="3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осведомлен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68580" indent="0"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Д.Н.Ушаков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68580" indent="0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«круг вопросов, явлений, в которых данное </a:t>
            </a:r>
            <a:r>
              <a:rPr lang="ru-RU" sz="3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лицо обладает авторитетностью, познанием, опытом».</a:t>
            </a:r>
          </a:p>
          <a:p>
            <a:pPr marL="68580" indent="0"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А.И.Турчинов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8580" indent="0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«… степень выраженности, </a:t>
            </a:r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проявленности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присущего человеку профессионального опыты </a:t>
            </a:r>
            <a:r>
              <a:rPr lang="ru-RU" sz="3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компетенции 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конкретной должности».</a:t>
            </a:r>
          </a:p>
          <a:p>
            <a:pPr marL="68580" indent="0">
              <a:buNone/>
            </a:pPr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700" b="1" dirty="0" err="1" smtClean="0">
                <a:latin typeface="Times New Roman" pitchFamily="18" charset="0"/>
                <a:cs typeface="Times New Roman" pitchFamily="18" charset="0"/>
              </a:rPr>
              <a:t>А.В.Хуторской</a:t>
            </a:r>
            <a:r>
              <a:rPr lang="ru-RU" sz="37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8580" indent="0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« … совокупность </a:t>
            </a:r>
            <a:r>
              <a:rPr lang="ru-RU" sz="3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взаимосвязанных качеств 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личности (</a:t>
            </a:r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зун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, способов деятельности)… необходимых </a:t>
            </a:r>
            <a:r>
              <a:rPr lang="ru-RU" sz="37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качественной продуктивной деятельности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marL="68580" indent="0">
              <a:buNone/>
            </a:pPr>
            <a:endParaRPr lang="ru-RU" sz="37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sz="3700" dirty="0">
              <a:latin typeface="Times New Roman" pitchFamily="18" charset="0"/>
              <a:cs typeface="Times New Roman" pitchFamily="18" charset="0"/>
            </a:endParaRPr>
          </a:p>
          <a:p>
            <a:endParaRPr lang="ru-RU" sz="37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62500" lnSpcReduction="20000"/>
          </a:bodyPr>
          <a:lstStyle/>
          <a:p>
            <a:pPr marL="68580" indent="0" algn="ctr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Педагогическое мастерство:</a:t>
            </a: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Ю.П.Азаров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858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«высокое и постоянно совершенствуемое искусство и обучение, доступное каждому педагогу,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работающему по призванию и любящих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6858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А.С.Макаренко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858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особенностей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пед.процесса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его построить и привести в движение».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205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Профессиональная компетентность педагога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0141" y="2612010"/>
            <a:ext cx="2088232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КОМПЕТЕНТНОСТЬ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0141" y="352641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ЗНАНИЕ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03973" y="352641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2646406"/>
            <a:ext cx="175334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КВАЛИФИКАЦИЯ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2612010"/>
            <a:ext cx="1728192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МАСТЕРСТВО УЧИТЕЛЯ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люс 10"/>
          <p:cNvSpPr/>
          <p:nvPr/>
        </p:nvSpPr>
        <p:spPr>
          <a:xfrm>
            <a:off x="3347864" y="2910035"/>
            <a:ext cx="461198" cy="456693"/>
          </a:xfrm>
          <a:prstGeom prst="mathPlu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люс 11"/>
          <p:cNvSpPr/>
          <p:nvPr/>
        </p:nvSpPr>
        <p:spPr>
          <a:xfrm>
            <a:off x="5868144" y="2875006"/>
            <a:ext cx="457200" cy="457200"/>
          </a:xfrm>
          <a:prstGeom prst="mathPlus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71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1243127"/>
              </p:ext>
            </p:extLst>
          </p:nvPr>
        </p:nvGraphicFramePr>
        <p:xfrm>
          <a:off x="755576" y="692696"/>
          <a:ext cx="705678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6" y="5517232"/>
            <a:ext cx="1624144" cy="782960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75000"/>
                  </a:schemeClr>
                </a:solidFill>
              </a:rPr>
              <a:t>навести курсор на текст</a:t>
            </a:r>
            <a:endParaRPr lang="ru-RU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1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971600" y="548680"/>
            <a:ext cx="6624736" cy="10801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Позиция педагога: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755576" y="1916832"/>
            <a:ext cx="7742435" cy="3889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628800"/>
            <a:ext cx="67687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«Актуальное с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одержание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профессиональной компетентности педагога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позволит  увеличить кругозор и компетентность учащихся, родителей, сотрудников, способствовать  повышению  качества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обучения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</a:p>
          <a:p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8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</a:t>
            </a:r>
            <a:r>
              <a:rPr lang="ru-RU" sz="20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Успешного 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учебного года!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 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О.А.Астапенкова</a:t>
            </a:r>
            <a:r>
              <a:rPr lang="ru-RU" dirty="0">
                <a:solidFill>
                  <a:srgbClr val="94C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dirty="0">
                <a:solidFill>
                  <a:srgbClr val="94C6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1200" dirty="0"/>
          </a:p>
        </p:txBody>
      </p:sp>
      <p:pic>
        <p:nvPicPr>
          <p:cNvPr id="1026" name="Picture 2" descr="C:\Users\Пользователь\Desktop\cvety7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61048"/>
            <a:ext cx="2808312" cy="236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30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229</TotalTime>
  <Words>247</Words>
  <Application>Microsoft Office PowerPoint</Application>
  <PresentationFormat>Экран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Остин</vt:lpstr>
      <vt:lpstr>«Содержание профессиональной компетентности педагога и его влияние на качество обучения» </vt:lpstr>
      <vt:lpstr>Процесс модернизации:</vt:lpstr>
      <vt:lpstr>Процесс модернизации:</vt:lpstr>
      <vt:lpstr>Понятие «КОМПЕТЕНЦИЯ» :</vt:lpstr>
      <vt:lpstr>Профессиональная компетентность педагога</vt:lpstr>
      <vt:lpstr>навести курсор на текст</vt:lpstr>
      <vt:lpstr>Позиция педагога: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сайта:</dc:title>
  <dc:creator>Мама</dc:creator>
  <cp:lastModifiedBy>Артем</cp:lastModifiedBy>
  <cp:revision>28</cp:revision>
  <cp:lastPrinted>2013-08-25T12:29:17Z</cp:lastPrinted>
  <dcterms:created xsi:type="dcterms:W3CDTF">2013-08-21T14:46:09Z</dcterms:created>
  <dcterms:modified xsi:type="dcterms:W3CDTF">2013-09-29T13:24:45Z</dcterms:modified>
</cp:coreProperties>
</file>