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sldIdLst>
    <p:sldId id="256" r:id="rId2"/>
    <p:sldId id="289" r:id="rId3"/>
    <p:sldId id="282" r:id="rId4"/>
    <p:sldId id="284" r:id="rId5"/>
    <p:sldId id="283" r:id="rId6"/>
    <p:sldId id="260" r:id="rId7"/>
    <p:sldId id="287" r:id="rId8"/>
    <p:sldId id="262" r:id="rId9"/>
    <p:sldId id="263" r:id="rId10"/>
    <p:sldId id="285" r:id="rId11"/>
    <p:sldId id="291" r:id="rId12"/>
    <p:sldId id="29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4660"/>
  </p:normalViewPr>
  <p:slideViewPr>
    <p:cSldViewPr>
      <p:cViewPr varScale="1">
        <p:scale>
          <a:sx n="74" d="100"/>
          <a:sy n="74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DAAF00A9-2516-493C-918B-1649A91B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Arial" charset="0"/>
              </a:defRPr>
            </a:lvl1pPr>
          </a:lstStyle>
          <a:p>
            <a:fld id="{87FF9C80-2B8A-4C87-92B4-FBA021A4B204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1D73-7934-4AFC-AECC-C74B9EAE1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B0D1F-0EDE-48CB-A23C-6F5DBB8AC259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DC01-A187-4DA9-A664-30F32F93B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05B1-DB1A-4E6A-994D-A577DB75C4D2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E037-EAB8-4A03-BE7E-2EAD52EDC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A9A24-47D6-4DE3-9634-DEA7F2A83261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E6946-A261-4C8B-99EF-CFD121733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CF372-E3F6-462A-9BBB-AB876B2607DF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18E2-3C5C-43FB-A10D-0DF26763F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6CA75-CC6A-4D60-BEB7-D3478946062D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B302-C3E7-4634-B8F0-369F6BAA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272E0-A4DF-40D0-AD02-555EFCC76E0B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BA94-386F-4926-83E7-00298CBD2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CEC87-CAC4-428F-99D2-5AE4216012F0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DC9E-7D37-4D72-BAEB-776ED2D7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7F14B-A49A-49C2-B391-A6E766A45004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1CC7-74C7-4CA6-8E43-7DA0E6B6C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7B15C-6788-44EF-9822-7D8507ADAA95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69D2-0E62-441A-A495-741739BAC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1F7A5-000B-48C9-A06D-874B94E42DEC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C9BF-7791-42F2-ACB2-749D8088D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3F4E4-3412-4E07-B69B-4C2B36018A1E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DA18-F721-45B8-9B54-71B18E41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652650AC-DD95-4406-BFF4-852A37198443}" type="datetime1">
              <a:rPr lang="ru-RU"/>
              <a:pPr/>
              <a:t>20.01.2015</a:t>
            </a:fld>
            <a:endParaRPr lang="ru-RU"/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690B21B7-16C4-4125-99DB-2834F2D10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628775"/>
            <a:ext cx="6264275" cy="165735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        Тропа  Насти</a:t>
            </a:r>
            <a:br>
              <a:rPr lang="ru-RU" sz="4000" b="1" dirty="0" smtClean="0"/>
            </a:br>
            <a:r>
              <a:rPr lang="ru-RU" sz="4000" b="1" dirty="0" smtClean="0"/>
              <a:t>            </a:t>
            </a:r>
            <a:r>
              <a:rPr lang="ru-RU" sz="1800" b="1" dirty="0" smtClean="0"/>
              <a:t>урок-размышление</a:t>
            </a:r>
            <a:br>
              <a:rPr lang="ru-RU" sz="1800" b="1" dirty="0" smtClean="0"/>
            </a:br>
            <a:r>
              <a:rPr lang="ru-RU" sz="1800" b="1" dirty="0" smtClean="0"/>
              <a:t>              по произведению  М.Пришвина</a:t>
            </a:r>
            <a:br>
              <a:rPr lang="ru-RU" sz="1800" b="1" dirty="0" smtClean="0"/>
            </a:br>
            <a:r>
              <a:rPr lang="ru-RU" sz="1800" b="1" dirty="0" smtClean="0"/>
              <a:t>                          «Кладовая  солнца»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4013" y="4941888"/>
            <a:ext cx="6249987" cy="1223962"/>
          </a:xfrm>
        </p:spPr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5013176"/>
            <a:ext cx="656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Семёнова</a:t>
            </a:r>
            <a:r>
              <a:rPr lang="ru-RU" dirty="0" smtClean="0"/>
              <a:t> Светлана Вениаминовна, </a:t>
            </a:r>
          </a:p>
          <a:p>
            <a:r>
              <a:rPr lang="ru-RU" dirty="0"/>
              <a:t> </a:t>
            </a:r>
            <a:r>
              <a:rPr lang="ru-RU" dirty="0" smtClean="0"/>
              <a:t>          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85A6EC2-1BAB-495B-8629-9A5CA2B104F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«Возвращение в деревню»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Что сделала Настя с клюквой, которую собрала на  палестинке? Почему?</a:t>
            </a:r>
          </a:p>
          <a:p>
            <a:endParaRPr lang="ru-RU" dirty="0" smtClean="0"/>
          </a:p>
        </p:txBody>
      </p:sp>
      <p:pic>
        <p:nvPicPr>
          <p:cNvPr id="12292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1700213"/>
            <a:ext cx="2619375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69D2-0E62-441A-A495-741739BACD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0"/>
            <a:ext cx="72866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1гр.    Что  Настя  потеряла?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Что  приобрела ? </a:t>
            </a:r>
          </a:p>
          <a:p>
            <a:endParaRPr lang="ru-RU" sz="2800" dirty="0" smtClean="0"/>
          </a:p>
          <a:p>
            <a:r>
              <a:rPr lang="ru-RU" sz="2800" dirty="0"/>
              <a:t>2</a:t>
            </a:r>
            <a:r>
              <a:rPr lang="ru-RU" sz="2800" dirty="0" smtClean="0"/>
              <a:t>гр.    Что бы вы сказали Насте, если бы </a:t>
            </a:r>
          </a:p>
          <a:p>
            <a:r>
              <a:rPr lang="ru-RU" sz="2800" dirty="0" smtClean="0"/>
              <a:t>           встретились с ней?</a:t>
            </a:r>
          </a:p>
          <a:p>
            <a:endParaRPr lang="ru-RU" sz="2800" dirty="0" smtClean="0"/>
          </a:p>
          <a:p>
            <a:r>
              <a:rPr lang="ru-RU" sz="2800" dirty="0"/>
              <a:t>3</a:t>
            </a:r>
            <a:r>
              <a:rPr lang="ru-RU" sz="2800" dirty="0" smtClean="0"/>
              <a:t>гр.    Какие  уроки вы вынесли из  </a:t>
            </a:r>
          </a:p>
          <a:p>
            <a:r>
              <a:rPr lang="ru-RU" sz="2800" dirty="0" smtClean="0"/>
              <a:t>           произведения?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Вернемся к эпиграфу:</a:t>
            </a:r>
          </a:p>
          <a:p>
            <a:r>
              <a:rPr lang="ru-RU" sz="2800" b="1" i="1" dirty="0" smtClean="0"/>
              <a:t>«Я ведь,  друзья  мои , пишу  о  природе. Сам  же  только  о  людях  и думаю</a:t>
            </a:r>
            <a:r>
              <a:rPr lang="ru-RU" sz="2800" dirty="0" smtClean="0"/>
              <a:t>»</a:t>
            </a:r>
            <a:endParaRPr lang="ru-RU" sz="2800" b="0" dirty="0" smtClean="0"/>
          </a:p>
          <a:p>
            <a:endParaRPr lang="ru-RU" sz="2800" b="0" dirty="0" smtClean="0"/>
          </a:p>
          <a:p>
            <a:r>
              <a:rPr lang="ru-RU" sz="2800" b="0" dirty="0" smtClean="0"/>
              <a:t>Как вы понимаете эти слова?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3B4CFD0-72E9-40CB-93D0-3EF24930C17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491413" cy="1143000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Домашнее задание.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0" dirty="0" smtClean="0"/>
              <a:t>Тропа  Митраши.(Работа парами. Презентация)</a:t>
            </a:r>
          </a:p>
          <a:p>
            <a:pPr>
              <a:buNone/>
            </a:pPr>
            <a:r>
              <a:rPr lang="ru-RU" sz="2400" b="0" dirty="0" smtClean="0"/>
              <a:t> Что  заставило Митрашу  пойти  по неизведанной  тропе? Почему  он  попал  в  беду?</a:t>
            </a:r>
          </a:p>
          <a:p>
            <a:pPr>
              <a:buNone/>
            </a:pPr>
            <a:r>
              <a:rPr lang="ru-RU" sz="2400" b="0" dirty="0" smtClean="0"/>
              <a:t>Как  описание  природы  помогает  понять состояние  героя?</a:t>
            </a:r>
          </a:p>
          <a:p>
            <a:pPr>
              <a:buNone/>
            </a:pPr>
            <a:endParaRPr lang="ru-RU" sz="2400" b="0" dirty="0" smtClean="0"/>
          </a:p>
          <a:p>
            <a:r>
              <a:rPr lang="ru-RU" sz="2400" b="0" dirty="0" smtClean="0"/>
              <a:t>Выберите и проиллюстрируйте понравившиеся эпизоды повести «Кладовая солнца»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BC8AA5B-2C81-4298-9FF8-C58809D77724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latin typeface="Arial" charset="0"/>
              </a:rPr>
              <a:t>М.М.Пришвин</a:t>
            </a:r>
            <a:r>
              <a:rPr lang="ru-RU" sz="3200" b="1" dirty="0" smtClean="0">
                <a:latin typeface="Arial" charset="0"/>
              </a:rPr>
              <a:t/>
            </a:r>
            <a:br>
              <a:rPr lang="ru-RU" sz="3200" b="1" dirty="0" smtClean="0">
                <a:latin typeface="Arial" charset="0"/>
              </a:rPr>
            </a:br>
            <a:r>
              <a:rPr lang="ru-RU" sz="3200" b="1" dirty="0" smtClean="0">
                <a:latin typeface="Arial" charset="0"/>
              </a:rPr>
              <a:t>Сказка-быль </a:t>
            </a:r>
            <a:r>
              <a:rPr lang="ru-RU" sz="3200" b="1" dirty="0" smtClean="0">
                <a:latin typeface="Arial" charset="0"/>
              </a:rPr>
              <a:t>Кладовая  солнца</a:t>
            </a:r>
            <a:endParaRPr lang="ru-RU" sz="3200" b="1" dirty="0" smtClean="0">
              <a:latin typeface="Arial" charset="0"/>
            </a:endParaRPr>
          </a:p>
        </p:txBody>
      </p:sp>
      <p:pic>
        <p:nvPicPr>
          <p:cNvPr id="2970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628775"/>
            <a:ext cx="3455988" cy="4897438"/>
          </a:xfrm>
          <a:noFill/>
          <a:ln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148263" y="2492375"/>
            <a:ext cx="381635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</a:pPr>
            <a:r>
              <a:rPr kumimoji="0" lang="ru-RU" sz="2400" dirty="0"/>
              <a:t> </a:t>
            </a:r>
            <a:r>
              <a:rPr kumimoji="0" lang="ru-RU" sz="2400" dirty="0">
                <a:latin typeface="Arial" charset="0"/>
              </a:rPr>
              <a:t>Я </a:t>
            </a:r>
            <a:r>
              <a:rPr kumimoji="0" lang="ru-RU" sz="2400" dirty="0" smtClean="0">
                <a:latin typeface="Arial" charset="0"/>
              </a:rPr>
              <a:t>ведь  </a:t>
            </a:r>
            <a:r>
              <a:rPr kumimoji="0" lang="ru-RU" sz="2400" dirty="0">
                <a:latin typeface="Arial" charset="0"/>
              </a:rPr>
              <a:t>друзья  мои </a:t>
            </a:r>
            <a:r>
              <a:rPr kumimoji="0" lang="ru-RU" sz="2400" dirty="0" smtClean="0">
                <a:latin typeface="Arial" charset="0"/>
              </a:rPr>
              <a:t> </a:t>
            </a:r>
            <a:r>
              <a:rPr kumimoji="0" lang="ru-RU" sz="2400" dirty="0">
                <a:latin typeface="Arial" charset="0"/>
              </a:rPr>
              <a:t>пишу  о  природе. Сам  же  только  о  людях  и думаю.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</a:pPr>
            <a:r>
              <a:rPr kumimoji="0" lang="ru-RU" sz="2400" dirty="0">
                <a:latin typeface="Arial" charset="0"/>
              </a:rPr>
              <a:t>                 М.Пришвин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84167D8-B574-44A1-BE20-2AD929E2478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Пройти Настиной  тропой, подумать, что  она  потеряла  и что приобрела?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59858A2-8826-4150-87C3-B267ABAAB65B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3375"/>
            <a:ext cx="32416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388778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302418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8088823-17B4-41CA-B45C-14E9B337D5D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 « Портрет Насти»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 smtClean="0"/>
              <a:t>Найдите описание портрета Насти.</a:t>
            </a:r>
          </a:p>
          <a:p>
            <a:r>
              <a:rPr lang="ru-RU" sz="2400" dirty="0" smtClean="0"/>
              <a:t>С помощью каких изобразительно-выразительных средств даеца это  описание?</a:t>
            </a:r>
          </a:p>
          <a:p>
            <a:r>
              <a:rPr lang="ru-RU" sz="2400" dirty="0" smtClean="0"/>
              <a:t>Каким символом можно изобразить Настю?</a:t>
            </a:r>
          </a:p>
        </p:txBody>
      </p:sp>
      <p:pic>
        <p:nvPicPr>
          <p:cNvPr id="7172" name="Picture 7" descr="HWScan0000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8900" y="1485900"/>
            <a:ext cx="3665538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B5CB36-FF00-4CAC-BCF7-FE872FB084F6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63D7E707-E665-42D0-AD4B-979D703F2F80}" type="slidenum">
              <a:rPr kumimoji="0" lang="ru-RU" sz="1400"/>
              <a:pPr algn="r"/>
              <a:t>6</a:t>
            </a:fld>
            <a:endParaRPr kumimoji="0" lang="ru-RU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7491413" cy="114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2 группа  </a:t>
            </a:r>
            <a:r>
              <a:rPr lang="ru-RU" sz="2000" b="1" dirty="0" smtClean="0"/>
              <a:t>«Ссора Насти и Митраша у Лежачего  камня»</a:t>
            </a:r>
            <a:br>
              <a:rPr lang="ru-RU" sz="2000" b="1" dirty="0" smtClean="0"/>
            </a:br>
            <a:r>
              <a:rPr lang="ru-RU" sz="2000" b="1" dirty="0" smtClean="0">
                <a:latin typeface="Arial" charset="0"/>
              </a:rPr>
              <a:t>Почему  дети  ссорятся?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Кто прав : Настя или Митраша? А на чьей стороне автор?</a:t>
            </a:r>
          </a:p>
        </p:txBody>
      </p:sp>
      <p:pic>
        <p:nvPicPr>
          <p:cNvPr id="8196" name="Picture 8" descr="HWScan00008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3311525" cy="4608512"/>
          </a:xfrm>
          <a:noFill/>
        </p:spPr>
      </p:pic>
      <p:pic>
        <p:nvPicPr>
          <p:cNvPr id="8197" name="Picture 9" descr="HWScan0000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00213"/>
            <a:ext cx="367188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B431FB3-466C-42FC-9513-EB12351C881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18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20AF2B6D-1032-461D-9C82-B92F5BC17B7A}" type="slidenum">
              <a:rPr kumimoji="0" lang="ru-RU" sz="1400"/>
              <a:pPr algn="r"/>
              <a:t>7</a:t>
            </a:fld>
            <a:endParaRPr kumimoji="0" lang="ru-RU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260350"/>
            <a:ext cx="7491412" cy="114300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Изображение  природы. </a:t>
            </a:r>
            <a:br>
              <a:rPr lang="ru-RU" sz="2400" b="1" dirty="0" smtClean="0"/>
            </a:br>
            <a:r>
              <a:rPr lang="ru-RU" sz="2400" b="1" dirty="0" smtClean="0"/>
              <a:t>Последнее предупреждение.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9220" name="Rectangle 3"/>
          <p:cNvPicPr>
            <a:picLocks noGrp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1268413"/>
            <a:ext cx="3668713" cy="2411412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4921" y="4079088"/>
            <a:ext cx="3670300" cy="2266950"/>
          </a:xfrm>
        </p:spPr>
      </p:pic>
      <p:pic>
        <p:nvPicPr>
          <p:cNvPr id="9222" name="Rectangl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6687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196975"/>
            <a:ext cx="374491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0C96FB4-145D-4B05-8C19-D5320BD858B4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2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057E2E42-0E7C-4D33-A8D2-6A3C7D488929}" type="slidenum">
              <a:rPr kumimoji="0" lang="ru-RU" sz="1400"/>
              <a:pPr algn="r"/>
              <a:t>8</a:t>
            </a:fld>
            <a:endParaRPr kumimoji="0" lang="ru-RU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3 группа  Настя  на  палестинки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Как Настя  собирает ягоду?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Прочитайте  отрывок «Встреча с лосем». Почему животное не испугалось Насти?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Что помогло Насте очнуться от сбора клюквы?</a:t>
            </a:r>
          </a:p>
          <a:p>
            <a:pPr eaLnBrk="1" hangingPunct="1">
              <a:lnSpc>
                <a:spcPct val="90000"/>
              </a:lnSpc>
            </a:pPr>
            <a:endParaRPr lang="ru-RU" sz="2800" b="0" dirty="0" smtClean="0"/>
          </a:p>
          <a:p>
            <a:pPr eaLnBrk="1" hangingPunct="1">
              <a:lnSpc>
                <a:spcPct val="90000"/>
              </a:lnSpc>
            </a:pPr>
            <a:endParaRPr lang="ru-RU" sz="2800" b="0" dirty="0" smtClean="0"/>
          </a:p>
        </p:txBody>
      </p:sp>
      <p:pic>
        <p:nvPicPr>
          <p:cNvPr id="10245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1300" y="1524000"/>
            <a:ext cx="367030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0D28F4B-75FA-4103-B104-C5038E97476F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1266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7922369D-9D53-41C0-AA0E-46C140919983}" type="slidenum">
              <a:rPr kumimoji="0" lang="ru-RU" sz="1400"/>
              <a:pPr algn="r"/>
              <a:t>9</a:t>
            </a:fld>
            <a:endParaRPr kumimoji="0" lang="ru-RU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 Встреча со  змеёй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eaLnBrk="1" hangingPunct="1"/>
            <a:r>
              <a:rPr lang="ru-RU" sz="2400" b="0" dirty="0" smtClean="0"/>
              <a:t>Прочитайте  отрывок. Чем  змея  напоминает Настю?</a:t>
            </a:r>
          </a:p>
          <a:p>
            <a:pPr eaLnBrk="1" hangingPunct="1"/>
            <a:r>
              <a:rPr lang="ru-RU" sz="2400" b="0" dirty="0" smtClean="0"/>
              <a:t>Почему Настя чувствует  себя другой? </a:t>
            </a:r>
          </a:p>
          <a:p>
            <a:pPr eaLnBrk="1" hangingPunct="1">
              <a:buNone/>
            </a:pPr>
            <a:r>
              <a:rPr lang="ru-RU" sz="2400" b="0" dirty="0" smtClean="0"/>
              <a:t> </a:t>
            </a:r>
          </a:p>
          <a:p>
            <a:pPr eaLnBrk="1" hangingPunct="1"/>
            <a:r>
              <a:rPr lang="ru-RU" sz="2400" b="0" dirty="0" smtClean="0"/>
              <a:t>Найдите описание пня. Что  общего и что его  отличает  от Насти?</a:t>
            </a:r>
          </a:p>
        </p:txBody>
      </p:sp>
      <p:pic>
        <p:nvPicPr>
          <p:cNvPr id="11269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1300" y="1524000"/>
            <a:ext cx="367030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1335</TotalTime>
  <Words>297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Reporting Progress or Status</vt:lpstr>
      <vt:lpstr>        Тропа  Насти             урок-размышление               по произведению  М.Пришвина                           «Кладовая  солнца»</vt:lpstr>
      <vt:lpstr>М.М.Пришвин Сказка-быль Кладовая  солнца</vt:lpstr>
      <vt:lpstr>Цель урока:</vt:lpstr>
      <vt:lpstr>Презентация PowerPoint</vt:lpstr>
      <vt:lpstr>1 группа « Портрет Насти»</vt:lpstr>
      <vt:lpstr>2 группа  «Ссора Насти и Митраша у Лежачего  камня» Почему  дети  ссорятся? Кто прав : Настя или Митраша? А на чьей стороне автор?</vt:lpstr>
      <vt:lpstr>Изображение  природы.  Последнее предупреждение.  </vt:lpstr>
      <vt:lpstr>3 группа  Настя  на  палестинки</vt:lpstr>
      <vt:lpstr> Встреча со  змеёй</vt:lpstr>
      <vt:lpstr>«Возвращение в деревню»</vt:lpstr>
      <vt:lpstr>Презентация PowerPoint</vt:lpstr>
      <vt:lpstr>Домашнее задание.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 педагогический  опыт</dc:title>
  <dc:creator>Валерий</dc:creator>
  <cp:lastModifiedBy>Леонидович</cp:lastModifiedBy>
  <cp:revision>63</cp:revision>
  <dcterms:created xsi:type="dcterms:W3CDTF">2012-01-22T10:12:47Z</dcterms:created>
  <dcterms:modified xsi:type="dcterms:W3CDTF">2015-01-20T15:00:22Z</dcterms:modified>
</cp:coreProperties>
</file>