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1" r:id="rId2"/>
    <p:sldMasterId id="2147483723" r:id="rId3"/>
    <p:sldMasterId id="2147483735" r:id="rId4"/>
    <p:sldMasterId id="2147483747" r:id="rId5"/>
    <p:sldMasterId id="2147483759" r:id="rId6"/>
    <p:sldMasterId id="2147483771" r:id="rId7"/>
  </p:sldMasterIdLst>
  <p:sldIdLst>
    <p:sldId id="256" r:id="rId8"/>
    <p:sldId id="257" r:id="rId9"/>
    <p:sldId id="259" r:id="rId10"/>
    <p:sldId id="263" r:id="rId11"/>
    <p:sldId id="271" r:id="rId12"/>
    <p:sldId id="267" r:id="rId13"/>
    <p:sldId id="265" r:id="rId14"/>
    <p:sldId id="260" r:id="rId15"/>
    <p:sldId id="268" r:id="rId16"/>
    <p:sldId id="266" r:id="rId17"/>
    <p:sldId id="270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BB322-80FB-4DB0-B738-2CAF6C99D2AB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795BCFD-C6FE-4DBC-8BC7-014D30A6D3B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«КОМПЕТЕНЦИЯ» </a:t>
          </a:r>
          <a:r>
            <a:rPr lang="ru-RU" sz="24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происходит от латинского  </a:t>
          </a:r>
          <a:r>
            <a:rPr lang="ru-RU" sz="2400" b="1" i="1" dirty="0" err="1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competentia</a:t>
          </a:r>
          <a:r>
            <a:rPr lang="ru-RU" sz="24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– «принадлежность по праву»</a:t>
          </a:r>
        </a:p>
      </dgm:t>
    </dgm:pt>
    <dgm:pt modelId="{DBA00C83-31DF-4348-A802-40AB50BAE72A}" type="parTrans" cxnId="{51202E79-584D-4AEC-93B1-75D0F52CA661}">
      <dgm:prSet/>
      <dgm:spPr/>
      <dgm:t>
        <a:bodyPr/>
        <a:lstStyle/>
        <a:p>
          <a:endParaRPr lang="ru-RU"/>
        </a:p>
      </dgm:t>
    </dgm:pt>
    <dgm:pt modelId="{3C61E266-B5C4-49F6-B513-A2DC19CC8EAD}" type="sibTrans" cxnId="{51202E79-584D-4AEC-93B1-75D0F52CA661}">
      <dgm:prSet/>
      <dgm:spPr/>
      <dgm:t>
        <a:bodyPr/>
        <a:lstStyle/>
        <a:p>
          <a:endParaRPr lang="ru-RU"/>
        </a:p>
      </dgm:t>
    </dgm:pt>
    <dgm:pt modelId="{21D52239-5C47-474E-A56C-5DCFD13E36F1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ПРОФЕССИОНАЛЬНАЯ КОМПЕТЕНТНОСТЬ</a:t>
          </a:r>
          <a:r>
            <a:rPr 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комплексный ресурс личности; возможность эффективного взаимодействия с окружающим миром в той или иной профессиональной сфере; зависит от необходимого набора профессиональных компетенций</a:t>
          </a:r>
          <a:endParaRPr lang="ru-RU" sz="2000" b="1" i="1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31CA417-ADF8-4AED-B3FA-0CB86B990526}" type="parTrans" cxnId="{820CE09D-D92A-4187-BFC1-02CFB68D3670}">
      <dgm:prSet/>
      <dgm:spPr/>
      <dgm:t>
        <a:bodyPr/>
        <a:lstStyle/>
        <a:p>
          <a:endParaRPr lang="ru-RU"/>
        </a:p>
      </dgm:t>
    </dgm:pt>
    <dgm:pt modelId="{19BAEC31-185A-49CD-8831-088E99D8D9FF}" type="sibTrans" cxnId="{820CE09D-D92A-4187-BFC1-02CFB68D3670}">
      <dgm:prSet/>
      <dgm:spPr/>
      <dgm:t>
        <a:bodyPr/>
        <a:lstStyle/>
        <a:p>
          <a:endParaRPr lang="ru-RU"/>
        </a:p>
      </dgm:t>
    </dgm:pt>
    <dgm:pt modelId="{EC54C4A5-D466-4EE8-9B11-4D87D6F3053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i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КОМПЕТЕНТНОСТЬ </a:t>
          </a: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–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 образования, выражающийся в овладении определённым набором способов деятельности, по отношению к определённому предмету воздействия</a:t>
          </a:r>
          <a:endParaRPr lang="ru-RU" sz="2400" b="1" i="1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F7BA3CA-4C9D-447E-895C-DDC9DBF7FCE9}" type="parTrans" cxnId="{AD924460-4E9D-407D-B526-084C49D0E1C4}">
      <dgm:prSet/>
      <dgm:spPr/>
      <dgm:t>
        <a:bodyPr/>
        <a:lstStyle/>
        <a:p>
          <a:endParaRPr lang="ru-RU"/>
        </a:p>
      </dgm:t>
    </dgm:pt>
    <dgm:pt modelId="{8E823EEC-8E5C-498B-B900-B9D6B56D747B}" type="sibTrans" cxnId="{AD924460-4E9D-407D-B526-084C49D0E1C4}">
      <dgm:prSet/>
      <dgm:spPr/>
      <dgm:t>
        <a:bodyPr/>
        <a:lstStyle/>
        <a:p>
          <a:endParaRPr lang="ru-RU"/>
        </a:p>
      </dgm:t>
    </dgm:pt>
    <dgm:pt modelId="{2CABBF83-9074-47AB-97B9-8A97BF32171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ОБРАЗОВАТЕЛЬНАЯ КОМПЕТЕНЦИЯ </a:t>
          </a:r>
          <a:r>
            <a:rPr lang="ru-RU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совокупность взаимосвязанных смысловых ориентаций, знаний, умений, навыков и опыта деятельности  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C6BF23-6FCC-4C90-B7CC-1DD1545B9344}" type="parTrans" cxnId="{2A919763-91AF-4F01-BCC6-67DDAFA9B6F4}">
      <dgm:prSet/>
      <dgm:spPr/>
      <dgm:t>
        <a:bodyPr/>
        <a:lstStyle/>
        <a:p>
          <a:endParaRPr lang="ru-RU"/>
        </a:p>
      </dgm:t>
    </dgm:pt>
    <dgm:pt modelId="{54F94842-91FE-4ABF-BFC5-F19A63DB5EA3}" type="sibTrans" cxnId="{2A919763-91AF-4F01-BCC6-67DDAFA9B6F4}">
      <dgm:prSet/>
      <dgm:spPr/>
      <dgm:t>
        <a:bodyPr/>
        <a:lstStyle/>
        <a:p>
          <a:endParaRPr lang="ru-RU"/>
        </a:p>
      </dgm:t>
    </dgm:pt>
    <dgm:pt modelId="{1CF9EA10-BCD4-4536-AB58-06261EB8A807}" type="pres">
      <dgm:prSet presAssocID="{7ECBB322-80FB-4DB0-B738-2CAF6C99D2A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C3A9BC3-D31F-4159-9CEA-F1CD7D624DC3}" type="pres">
      <dgm:prSet presAssocID="{E795BCFD-C6FE-4DBC-8BC7-014D30A6D3BC}" presName="horFlow" presStyleCnt="0"/>
      <dgm:spPr/>
    </dgm:pt>
    <dgm:pt modelId="{2CFC7BCA-5400-4CE7-B170-D13ACCEB1FBC}" type="pres">
      <dgm:prSet presAssocID="{E795BCFD-C6FE-4DBC-8BC7-014D30A6D3BC}" presName="bigChev" presStyleLbl="node1" presStyleIdx="0" presStyleCnt="4" custScaleX="322520" custScaleY="110690"/>
      <dgm:spPr/>
      <dgm:t>
        <a:bodyPr/>
        <a:lstStyle/>
        <a:p>
          <a:endParaRPr lang="ru-RU"/>
        </a:p>
      </dgm:t>
    </dgm:pt>
    <dgm:pt modelId="{A89FF4AB-C2E9-40EA-AD75-3DA88298C47A}" type="pres">
      <dgm:prSet presAssocID="{E795BCFD-C6FE-4DBC-8BC7-014D30A6D3BC}" presName="vSp" presStyleCnt="0"/>
      <dgm:spPr/>
    </dgm:pt>
    <dgm:pt modelId="{27FD3592-C420-415A-80DF-EA1C04C2E9C3}" type="pres">
      <dgm:prSet presAssocID="{EC54C4A5-D466-4EE8-9B11-4D87D6F3053B}" presName="horFlow" presStyleCnt="0"/>
      <dgm:spPr/>
    </dgm:pt>
    <dgm:pt modelId="{32F8DF2B-EA4C-44FA-9D41-B2B5C40710FC}" type="pres">
      <dgm:prSet presAssocID="{EC54C4A5-D466-4EE8-9B11-4D87D6F3053B}" presName="bigChev" presStyleLbl="node1" presStyleIdx="1" presStyleCnt="4" custScaleX="322013" custScaleY="181531" custLinFactNeighborX="0" custLinFactNeighborY="0"/>
      <dgm:spPr/>
      <dgm:t>
        <a:bodyPr/>
        <a:lstStyle/>
        <a:p>
          <a:endParaRPr lang="ru-RU"/>
        </a:p>
      </dgm:t>
    </dgm:pt>
    <dgm:pt modelId="{E17A274B-ABD6-458B-B85A-152D0E913141}" type="pres">
      <dgm:prSet presAssocID="{EC54C4A5-D466-4EE8-9B11-4D87D6F3053B}" presName="vSp" presStyleCnt="0"/>
      <dgm:spPr/>
    </dgm:pt>
    <dgm:pt modelId="{AC2E98B8-224E-4552-9DB8-BCE95E022A06}" type="pres">
      <dgm:prSet presAssocID="{2CABBF83-9074-47AB-97B9-8A97BF321710}" presName="horFlow" presStyleCnt="0"/>
      <dgm:spPr/>
    </dgm:pt>
    <dgm:pt modelId="{902F754C-0185-42FD-9B2D-AD7835BB58C3}" type="pres">
      <dgm:prSet presAssocID="{2CABBF83-9074-47AB-97B9-8A97BF321710}" presName="bigChev" presStyleLbl="node1" presStyleIdx="2" presStyleCnt="4" custScaleX="323028" custScaleY="125063"/>
      <dgm:spPr/>
      <dgm:t>
        <a:bodyPr/>
        <a:lstStyle/>
        <a:p>
          <a:endParaRPr lang="ru-RU"/>
        </a:p>
      </dgm:t>
    </dgm:pt>
    <dgm:pt modelId="{510C4610-6890-48E3-AB5D-7CD70F1F8C22}" type="pres">
      <dgm:prSet presAssocID="{2CABBF83-9074-47AB-97B9-8A97BF321710}" presName="vSp" presStyleCnt="0"/>
      <dgm:spPr/>
    </dgm:pt>
    <dgm:pt modelId="{367E42D6-7577-4CC5-8E82-DEF879189B95}" type="pres">
      <dgm:prSet presAssocID="{21D52239-5C47-474E-A56C-5DCFD13E36F1}" presName="horFlow" presStyleCnt="0"/>
      <dgm:spPr/>
    </dgm:pt>
    <dgm:pt modelId="{67E357BF-0B61-47B6-B21D-D0953E9BD753}" type="pres">
      <dgm:prSet presAssocID="{21D52239-5C47-474E-A56C-5DCFD13E36F1}" presName="bigChev" presStyleLbl="node1" presStyleIdx="3" presStyleCnt="4" custScaleX="323028" custScaleY="134683"/>
      <dgm:spPr/>
      <dgm:t>
        <a:bodyPr/>
        <a:lstStyle/>
        <a:p>
          <a:endParaRPr lang="ru-RU"/>
        </a:p>
      </dgm:t>
    </dgm:pt>
  </dgm:ptLst>
  <dgm:cxnLst>
    <dgm:cxn modelId="{2A919763-91AF-4F01-BCC6-67DDAFA9B6F4}" srcId="{7ECBB322-80FB-4DB0-B738-2CAF6C99D2AB}" destId="{2CABBF83-9074-47AB-97B9-8A97BF321710}" srcOrd="2" destOrd="0" parTransId="{FBC6BF23-6FCC-4C90-B7CC-1DD1545B9344}" sibTransId="{54F94842-91FE-4ABF-BFC5-F19A63DB5EA3}"/>
    <dgm:cxn modelId="{20701869-BB3A-42FF-98F3-52C36C581314}" type="presOf" srcId="{EC54C4A5-D466-4EE8-9B11-4D87D6F3053B}" destId="{32F8DF2B-EA4C-44FA-9D41-B2B5C40710FC}" srcOrd="0" destOrd="0" presId="urn:microsoft.com/office/officeart/2005/8/layout/lProcess3"/>
    <dgm:cxn modelId="{24E20FF1-4E17-4D7E-81EC-13B08E03C518}" type="presOf" srcId="{E795BCFD-C6FE-4DBC-8BC7-014D30A6D3BC}" destId="{2CFC7BCA-5400-4CE7-B170-D13ACCEB1FBC}" srcOrd="0" destOrd="0" presId="urn:microsoft.com/office/officeart/2005/8/layout/lProcess3"/>
    <dgm:cxn modelId="{AD924460-4E9D-407D-B526-084C49D0E1C4}" srcId="{7ECBB322-80FB-4DB0-B738-2CAF6C99D2AB}" destId="{EC54C4A5-D466-4EE8-9B11-4D87D6F3053B}" srcOrd="1" destOrd="0" parTransId="{2F7BA3CA-4C9D-447E-895C-DDC9DBF7FCE9}" sibTransId="{8E823EEC-8E5C-498B-B900-B9D6B56D747B}"/>
    <dgm:cxn modelId="{EAF993B7-B4C8-4390-8F5B-494A551E7D3F}" type="presOf" srcId="{2CABBF83-9074-47AB-97B9-8A97BF321710}" destId="{902F754C-0185-42FD-9B2D-AD7835BB58C3}" srcOrd="0" destOrd="0" presId="urn:microsoft.com/office/officeart/2005/8/layout/lProcess3"/>
    <dgm:cxn modelId="{820CE09D-D92A-4187-BFC1-02CFB68D3670}" srcId="{7ECBB322-80FB-4DB0-B738-2CAF6C99D2AB}" destId="{21D52239-5C47-474E-A56C-5DCFD13E36F1}" srcOrd="3" destOrd="0" parTransId="{B31CA417-ADF8-4AED-B3FA-0CB86B990526}" sibTransId="{19BAEC31-185A-49CD-8831-088E99D8D9FF}"/>
    <dgm:cxn modelId="{90EEBE54-A1C1-454D-892B-27A9F68686D1}" type="presOf" srcId="{7ECBB322-80FB-4DB0-B738-2CAF6C99D2AB}" destId="{1CF9EA10-BCD4-4536-AB58-06261EB8A807}" srcOrd="0" destOrd="0" presId="urn:microsoft.com/office/officeart/2005/8/layout/lProcess3"/>
    <dgm:cxn modelId="{8CC075FF-267C-4639-84B2-7AEEE5AD43EB}" type="presOf" srcId="{21D52239-5C47-474E-A56C-5DCFD13E36F1}" destId="{67E357BF-0B61-47B6-B21D-D0953E9BD753}" srcOrd="0" destOrd="0" presId="urn:microsoft.com/office/officeart/2005/8/layout/lProcess3"/>
    <dgm:cxn modelId="{51202E79-584D-4AEC-93B1-75D0F52CA661}" srcId="{7ECBB322-80FB-4DB0-B738-2CAF6C99D2AB}" destId="{E795BCFD-C6FE-4DBC-8BC7-014D30A6D3BC}" srcOrd="0" destOrd="0" parTransId="{DBA00C83-31DF-4348-A802-40AB50BAE72A}" sibTransId="{3C61E266-B5C4-49F6-B513-A2DC19CC8EAD}"/>
    <dgm:cxn modelId="{A2C16E44-22E5-4B5B-A89A-435075548433}" type="presParOf" srcId="{1CF9EA10-BCD4-4536-AB58-06261EB8A807}" destId="{BC3A9BC3-D31F-4159-9CEA-F1CD7D624DC3}" srcOrd="0" destOrd="0" presId="urn:microsoft.com/office/officeart/2005/8/layout/lProcess3"/>
    <dgm:cxn modelId="{9F9ECF21-ECF1-4F61-83B9-F48CA5366C63}" type="presParOf" srcId="{BC3A9BC3-D31F-4159-9CEA-F1CD7D624DC3}" destId="{2CFC7BCA-5400-4CE7-B170-D13ACCEB1FBC}" srcOrd="0" destOrd="0" presId="urn:microsoft.com/office/officeart/2005/8/layout/lProcess3"/>
    <dgm:cxn modelId="{0A3DD0AE-F81B-4840-89C9-0B9D1D472A8C}" type="presParOf" srcId="{1CF9EA10-BCD4-4536-AB58-06261EB8A807}" destId="{A89FF4AB-C2E9-40EA-AD75-3DA88298C47A}" srcOrd="1" destOrd="0" presId="urn:microsoft.com/office/officeart/2005/8/layout/lProcess3"/>
    <dgm:cxn modelId="{16A202EB-14D0-4AB1-85EB-A3585FE8DACD}" type="presParOf" srcId="{1CF9EA10-BCD4-4536-AB58-06261EB8A807}" destId="{27FD3592-C420-415A-80DF-EA1C04C2E9C3}" srcOrd="2" destOrd="0" presId="urn:microsoft.com/office/officeart/2005/8/layout/lProcess3"/>
    <dgm:cxn modelId="{70D6A36E-F530-4401-8161-93BF72E8BA98}" type="presParOf" srcId="{27FD3592-C420-415A-80DF-EA1C04C2E9C3}" destId="{32F8DF2B-EA4C-44FA-9D41-B2B5C40710FC}" srcOrd="0" destOrd="0" presId="urn:microsoft.com/office/officeart/2005/8/layout/lProcess3"/>
    <dgm:cxn modelId="{757A134C-6922-4BE1-9D8A-C5DCFEB64BCB}" type="presParOf" srcId="{1CF9EA10-BCD4-4536-AB58-06261EB8A807}" destId="{E17A274B-ABD6-458B-B85A-152D0E913141}" srcOrd="3" destOrd="0" presId="urn:microsoft.com/office/officeart/2005/8/layout/lProcess3"/>
    <dgm:cxn modelId="{6F738828-3CE7-42F9-8E41-8F9AD57CB9E5}" type="presParOf" srcId="{1CF9EA10-BCD4-4536-AB58-06261EB8A807}" destId="{AC2E98B8-224E-4552-9DB8-BCE95E022A06}" srcOrd="4" destOrd="0" presId="urn:microsoft.com/office/officeart/2005/8/layout/lProcess3"/>
    <dgm:cxn modelId="{6543F3C7-D0A8-4D1A-9A01-FD04AF2DF7CE}" type="presParOf" srcId="{AC2E98B8-224E-4552-9DB8-BCE95E022A06}" destId="{902F754C-0185-42FD-9B2D-AD7835BB58C3}" srcOrd="0" destOrd="0" presId="urn:microsoft.com/office/officeart/2005/8/layout/lProcess3"/>
    <dgm:cxn modelId="{F3A02593-6FEE-43E9-8C10-E81A87399E41}" type="presParOf" srcId="{1CF9EA10-BCD4-4536-AB58-06261EB8A807}" destId="{510C4610-6890-48E3-AB5D-7CD70F1F8C22}" srcOrd="5" destOrd="0" presId="urn:microsoft.com/office/officeart/2005/8/layout/lProcess3"/>
    <dgm:cxn modelId="{E9A5EA51-BED9-4178-B2D8-8C9181189ABD}" type="presParOf" srcId="{1CF9EA10-BCD4-4536-AB58-06261EB8A807}" destId="{367E42D6-7577-4CC5-8E82-DEF879189B95}" srcOrd="6" destOrd="0" presId="urn:microsoft.com/office/officeart/2005/8/layout/lProcess3"/>
    <dgm:cxn modelId="{A810063C-853A-4879-B612-A40692CA41FE}" type="presParOf" srcId="{367E42D6-7577-4CC5-8E82-DEF879189B95}" destId="{67E357BF-0B61-47B6-B21D-D0953E9BD753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ECDB7-2E2A-4AA4-BC32-94FB1906949E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CE4C0F-9AA9-4BA0-B21C-2401759B2015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solidFill>
            <a:srgbClr val="FF0000"/>
          </a:solidFill>
        </a:ln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Mistral" pitchFamily="66" charset="0"/>
            </a:rPr>
            <a:t>КОМПЕТЕНЦИЯ</a:t>
          </a:r>
          <a:endParaRPr lang="ru-RU" sz="28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Mistral" pitchFamily="66" charset="0"/>
          </a:endParaRPr>
        </a:p>
      </dgm:t>
    </dgm:pt>
    <dgm:pt modelId="{48684BBD-1D39-46D9-8B34-8213632F4466}" type="parTrans" cxnId="{E1E4AD00-D9F0-458C-9B24-E8EDA6F40120}">
      <dgm:prSet/>
      <dgm:spPr/>
      <dgm:t>
        <a:bodyPr/>
        <a:lstStyle/>
        <a:p>
          <a:endParaRPr lang="ru-RU"/>
        </a:p>
      </dgm:t>
    </dgm:pt>
    <dgm:pt modelId="{C774E9F0-A6BA-49C9-BBC2-67249CD2CE9D}" type="sibTrans" cxnId="{E1E4AD00-D9F0-458C-9B24-E8EDA6F40120}">
      <dgm:prSet/>
      <dgm:spPr/>
      <dgm:t>
        <a:bodyPr/>
        <a:lstStyle/>
        <a:p>
          <a:endParaRPr lang="ru-RU"/>
        </a:p>
      </dgm:t>
    </dgm:pt>
    <dgm:pt modelId="{42A9600F-56A8-48B0-89B8-E61C439AB87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i="1" dirty="0" smtClean="0">
              <a:solidFill>
                <a:schemeClr val="bg1"/>
              </a:solidFill>
              <a:latin typeface="Monotype Corsiva" pitchFamily="66" charset="0"/>
            </a:rPr>
            <a:t>Рефлексивная</a:t>
          </a:r>
          <a:endParaRPr lang="ru-RU" sz="24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0F322AF8-4DF8-48D6-885F-BD5C146E294E}" type="parTrans" cxnId="{3700B1C4-A417-48F6-A007-E25CFD55A980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F2352F5-170A-4E37-B142-FC6CAE0759F8}" type="sibTrans" cxnId="{3700B1C4-A417-48F6-A007-E25CFD55A980}">
      <dgm:prSet/>
      <dgm:spPr/>
      <dgm:t>
        <a:bodyPr/>
        <a:lstStyle/>
        <a:p>
          <a:endParaRPr lang="ru-RU"/>
        </a:p>
      </dgm:t>
    </dgm:pt>
    <dgm:pt modelId="{6E62A53F-6194-41A1-9E93-0CB07F44416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Социально-трудовая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3569111C-BDFD-48D8-BA79-124B4EE6B34F}" type="parTrans" cxnId="{8AE49AC6-311F-412E-8062-674EE703DC8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4E8EB9B-38C7-471F-AEC3-07F9EA79FC4C}" type="sibTrans" cxnId="{8AE49AC6-311F-412E-8062-674EE703DC87}">
      <dgm:prSet/>
      <dgm:spPr/>
      <dgm:t>
        <a:bodyPr/>
        <a:lstStyle/>
        <a:p>
          <a:endParaRPr lang="ru-RU"/>
        </a:p>
      </dgm:t>
    </dgm:pt>
    <dgm:pt modelId="{A4FE78F5-F5FE-481D-B78A-0E693792977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Проектная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E4529BEF-7731-4A9D-9985-3AD66A19F273}" type="parTrans" cxnId="{17F6A4A2-DE99-4AE8-9E9B-324E7B75AC3A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1B5993D-3213-4D58-9C31-2B4EFD79996B}" type="sibTrans" cxnId="{17F6A4A2-DE99-4AE8-9E9B-324E7B75AC3A}">
      <dgm:prSet/>
      <dgm:spPr/>
      <dgm:t>
        <a:bodyPr/>
        <a:lstStyle/>
        <a:p>
          <a:endParaRPr lang="ru-RU"/>
        </a:p>
      </dgm:t>
    </dgm:pt>
    <dgm:pt modelId="{0BFC3D72-37B4-4F42-BD84-B3E38FE134E7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Технологическая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5AD67120-70FF-4590-809A-590EB294180D}" type="parTrans" cxnId="{CDC4E1AF-F0CD-43B1-81EF-BCB8BD9ED575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EBE8BC7-8F4F-4C37-B834-2FDA855EDD6B}" type="sibTrans" cxnId="{CDC4E1AF-F0CD-43B1-81EF-BCB8BD9ED575}">
      <dgm:prSet/>
      <dgm:spPr/>
      <dgm:t>
        <a:bodyPr/>
        <a:lstStyle/>
        <a:p>
          <a:endParaRPr lang="ru-RU"/>
        </a:p>
      </dgm:t>
    </dgm:pt>
    <dgm:pt modelId="{4B3C2BEB-E097-4637-8D87-CCE9296CBC89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Коммуникативная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12018051-C341-40DC-810F-4CC1FE78829C}" type="parTrans" cxnId="{A585EC3E-FFCB-4033-A045-70F5D071765E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EBD9E84-A9E9-46D7-9CC2-984BBA4ABA37}" type="sibTrans" cxnId="{A585EC3E-FFCB-4033-A045-70F5D071765E}">
      <dgm:prSet/>
      <dgm:spPr/>
      <dgm:t>
        <a:bodyPr/>
        <a:lstStyle/>
        <a:p>
          <a:endParaRPr lang="ru-RU"/>
        </a:p>
      </dgm:t>
    </dgm:pt>
    <dgm:pt modelId="{440A4FDE-BB1D-42EB-8813-3B4F8FE296F1}">
      <dgm:prSet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Информационная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94B6EBB6-B994-4F19-AEE9-9BD15B9F0630}" type="parTrans" cxnId="{76834E0E-5ACE-432D-A879-4A01EA8DA1AD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5EDB33B-1FDB-498E-8499-7556E3767981}" type="sibTrans" cxnId="{76834E0E-5ACE-432D-A879-4A01EA8DA1AD}">
      <dgm:prSet/>
      <dgm:spPr/>
      <dgm:t>
        <a:bodyPr/>
        <a:lstStyle/>
        <a:p>
          <a:endParaRPr lang="ru-RU"/>
        </a:p>
      </dgm:t>
    </dgm:pt>
    <dgm:pt modelId="{07BBF223-5139-487C-84AE-F58A19A8D717}" type="pres">
      <dgm:prSet presAssocID="{405ECDB7-2E2A-4AA4-BC32-94FB190694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6DADA-B4C7-4983-B23C-39535E9D4717}" type="pres">
      <dgm:prSet presAssocID="{12CE4C0F-9AA9-4BA0-B21C-2401759B2015}" presName="centerShape" presStyleLbl="node0" presStyleIdx="0" presStyleCnt="1" custScaleX="208184" custScaleY="92982"/>
      <dgm:spPr/>
      <dgm:t>
        <a:bodyPr/>
        <a:lstStyle/>
        <a:p>
          <a:endParaRPr lang="ru-RU"/>
        </a:p>
      </dgm:t>
    </dgm:pt>
    <dgm:pt modelId="{2888337F-84B9-4D05-A844-3A2EA01E32B5}" type="pres">
      <dgm:prSet presAssocID="{0F322AF8-4DF8-48D6-885F-BD5C146E294E}" presName="Name9" presStyleLbl="parChTrans1D2" presStyleIdx="0" presStyleCnt="6"/>
      <dgm:spPr/>
      <dgm:t>
        <a:bodyPr/>
        <a:lstStyle/>
        <a:p>
          <a:endParaRPr lang="ru-RU"/>
        </a:p>
      </dgm:t>
    </dgm:pt>
    <dgm:pt modelId="{84549B35-543F-4853-AC20-3DD87039BF57}" type="pres">
      <dgm:prSet presAssocID="{0F322AF8-4DF8-48D6-885F-BD5C146E294E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0BF05A3-7585-4A4F-8EA6-FF43AA54EFCA}" type="pres">
      <dgm:prSet presAssocID="{42A9600F-56A8-48B0-89B8-E61C439AB877}" presName="node" presStyleLbl="node1" presStyleIdx="0" presStyleCnt="6" custScaleX="237982" custScaleY="72308" custRadScaleRad="101051" custRadScaleInc="-5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78C75-AAC9-4930-BA20-44B09D8DC138}" type="pres">
      <dgm:prSet presAssocID="{12018051-C341-40DC-810F-4CC1FE78829C}" presName="Name9" presStyleLbl="parChTrans1D2" presStyleIdx="1" presStyleCnt="6"/>
      <dgm:spPr/>
      <dgm:t>
        <a:bodyPr/>
        <a:lstStyle/>
        <a:p>
          <a:endParaRPr lang="ru-RU"/>
        </a:p>
      </dgm:t>
    </dgm:pt>
    <dgm:pt modelId="{4FB00705-0ACB-4A6B-A1CA-AD4D7499FA3C}" type="pres">
      <dgm:prSet presAssocID="{12018051-C341-40DC-810F-4CC1FE78829C}" presName="connTx" presStyleLbl="parChTrans1D2" presStyleIdx="1" presStyleCnt="6"/>
      <dgm:spPr/>
      <dgm:t>
        <a:bodyPr/>
        <a:lstStyle/>
        <a:p>
          <a:endParaRPr lang="ru-RU"/>
        </a:p>
      </dgm:t>
    </dgm:pt>
    <dgm:pt modelId="{60EF3DB8-076A-4A46-B06D-D1272D17BE47}" type="pres">
      <dgm:prSet presAssocID="{4B3C2BEB-E097-4637-8D87-CCE9296CBC89}" presName="node" presStyleLbl="node1" presStyleIdx="1" presStyleCnt="6" custScaleX="212929" custScaleY="79966" custRadScaleRad="146713" custRadScaleInc="36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EF00E-CF89-484C-BDAA-46960B6A6387}" type="pres">
      <dgm:prSet presAssocID="{94B6EBB6-B994-4F19-AEE9-9BD15B9F0630}" presName="Name9" presStyleLbl="parChTrans1D2" presStyleIdx="2" presStyleCnt="6"/>
      <dgm:spPr/>
      <dgm:t>
        <a:bodyPr/>
        <a:lstStyle/>
        <a:p>
          <a:endParaRPr lang="ru-RU"/>
        </a:p>
      </dgm:t>
    </dgm:pt>
    <dgm:pt modelId="{6FA9E72C-3776-44F9-85E3-B4D88CFADAB7}" type="pres">
      <dgm:prSet presAssocID="{94B6EBB6-B994-4F19-AEE9-9BD15B9F063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9EA36C6D-FCB4-4027-9065-156702884F76}" type="pres">
      <dgm:prSet presAssocID="{440A4FDE-BB1D-42EB-8813-3B4F8FE296F1}" presName="node" presStyleLbl="node1" presStyleIdx="2" presStyleCnt="6" custScaleX="217853" custScaleY="81370" custRadScaleRad="147860" custRadScaleInc="-25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32A0F-665C-4BE8-B6DD-5A995DB508FE}" type="pres">
      <dgm:prSet presAssocID="{3569111C-BDFD-48D8-BA79-124B4EE6B34F}" presName="Name9" presStyleLbl="parChTrans1D2" presStyleIdx="3" presStyleCnt="6"/>
      <dgm:spPr/>
      <dgm:t>
        <a:bodyPr/>
        <a:lstStyle/>
        <a:p>
          <a:endParaRPr lang="ru-RU"/>
        </a:p>
      </dgm:t>
    </dgm:pt>
    <dgm:pt modelId="{062F2C87-6E8A-48F5-BA9C-A9C3B45A672F}" type="pres">
      <dgm:prSet presAssocID="{3569111C-BDFD-48D8-BA79-124B4EE6B34F}" presName="connTx" presStyleLbl="parChTrans1D2" presStyleIdx="3" presStyleCnt="6"/>
      <dgm:spPr/>
      <dgm:t>
        <a:bodyPr/>
        <a:lstStyle/>
        <a:p>
          <a:endParaRPr lang="ru-RU"/>
        </a:p>
      </dgm:t>
    </dgm:pt>
    <dgm:pt modelId="{734D33A7-8729-4024-9403-F272D6F18D6E}" type="pres">
      <dgm:prSet presAssocID="{6E62A53F-6194-41A1-9E93-0CB07F444160}" presName="node" presStyleLbl="node1" presStyleIdx="3" presStyleCnt="6" custScaleX="239366" custScaleY="72068" custRadScaleRad="106316" custRadScaleInc="-2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9B6DB-175A-4522-A4A6-D2496C9F7C82}" type="pres">
      <dgm:prSet presAssocID="{E4529BEF-7731-4A9D-9985-3AD66A19F273}" presName="Name9" presStyleLbl="parChTrans1D2" presStyleIdx="4" presStyleCnt="6"/>
      <dgm:spPr/>
      <dgm:t>
        <a:bodyPr/>
        <a:lstStyle/>
        <a:p>
          <a:endParaRPr lang="ru-RU"/>
        </a:p>
      </dgm:t>
    </dgm:pt>
    <dgm:pt modelId="{7BE97E62-98E7-4996-BF3F-8D34F58BF1C3}" type="pres">
      <dgm:prSet presAssocID="{E4529BEF-7731-4A9D-9985-3AD66A19F27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32A4F47-8B9A-491C-9034-9B1E86856D25}" type="pres">
      <dgm:prSet presAssocID="{A4FE78F5-F5FE-481D-B78A-0E6937929774}" presName="node" presStyleLbl="node1" presStyleIdx="4" presStyleCnt="6" custScaleX="208542" custScaleY="76892" custRadScaleRad="147725" custRadScaleInc="35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EE374-6EA0-437A-922A-9DFAC7054629}" type="pres">
      <dgm:prSet presAssocID="{5AD67120-70FF-4590-809A-590EB294180D}" presName="Name9" presStyleLbl="parChTrans1D2" presStyleIdx="5" presStyleCnt="6"/>
      <dgm:spPr/>
      <dgm:t>
        <a:bodyPr/>
        <a:lstStyle/>
        <a:p>
          <a:endParaRPr lang="ru-RU"/>
        </a:p>
      </dgm:t>
    </dgm:pt>
    <dgm:pt modelId="{F4871DCC-2795-4571-BD6C-F9B1D18005C6}" type="pres">
      <dgm:prSet presAssocID="{5AD67120-70FF-4590-809A-590EB294180D}" presName="connTx" presStyleLbl="parChTrans1D2" presStyleIdx="5" presStyleCnt="6"/>
      <dgm:spPr/>
      <dgm:t>
        <a:bodyPr/>
        <a:lstStyle/>
        <a:p>
          <a:endParaRPr lang="ru-RU"/>
        </a:p>
      </dgm:t>
    </dgm:pt>
    <dgm:pt modelId="{1A5CE94F-8CD1-4A24-8BB6-D87A7C0E349A}" type="pres">
      <dgm:prSet presAssocID="{0BFC3D72-37B4-4F42-BD84-B3E38FE134E7}" presName="node" presStyleLbl="node1" presStyleIdx="5" presStyleCnt="6" custScaleX="215267" custScaleY="67584" custRadScaleRad="147231" custRadScaleInc="-2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3EF5EE-F86F-4539-962C-D4EE6D0EE45B}" type="presOf" srcId="{42A9600F-56A8-48B0-89B8-E61C439AB877}" destId="{00BF05A3-7585-4A4F-8EA6-FF43AA54EFCA}" srcOrd="0" destOrd="0" presId="urn:microsoft.com/office/officeart/2005/8/layout/radial1"/>
    <dgm:cxn modelId="{B7246D92-1D73-4733-AE51-8D823E945575}" type="presOf" srcId="{3569111C-BDFD-48D8-BA79-124B4EE6B34F}" destId="{0B432A0F-665C-4BE8-B6DD-5A995DB508FE}" srcOrd="0" destOrd="0" presId="urn:microsoft.com/office/officeart/2005/8/layout/radial1"/>
    <dgm:cxn modelId="{7D9EF267-8671-4E86-903D-4DDE6A0D355C}" type="presOf" srcId="{94B6EBB6-B994-4F19-AEE9-9BD15B9F0630}" destId="{5A4EF00E-CF89-484C-BDAA-46960B6A6387}" srcOrd="0" destOrd="0" presId="urn:microsoft.com/office/officeart/2005/8/layout/radial1"/>
    <dgm:cxn modelId="{963ED227-E84E-4512-BD28-E34809E5181A}" type="presOf" srcId="{5AD67120-70FF-4590-809A-590EB294180D}" destId="{F4871DCC-2795-4571-BD6C-F9B1D18005C6}" srcOrd="1" destOrd="0" presId="urn:microsoft.com/office/officeart/2005/8/layout/radial1"/>
    <dgm:cxn modelId="{7A315B67-EE80-4090-AE24-E7C256084522}" type="presOf" srcId="{12018051-C341-40DC-810F-4CC1FE78829C}" destId="{0C078C75-AAC9-4930-BA20-44B09D8DC138}" srcOrd="0" destOrd="0" presId="urn:microsoft.com/office/officeart/2005/8/layout/radial1"/>
    <dgm:cxn modelId="{8AE49AC6-311F-412E-8062-674EE703DC87}" srcId="{12CE4C0F-9AA9-4BA0-B21C-2401759B2015}" destId="{6E62A53F-6194-41A1-9E93-0CB07F444160}" srcOrd="3" destOrd="0" parTransId="{3569111C-BDFD-48D8-BA79-124B4EE6B34F}" sibTransId="{34E8EB9B-38C7-471F-AEC3-07F9EA79FC4C}"/>
    <dgm:cxn modelId="{55D6F14E-D4E2-4FC0-B76F-EA69C8BB962C}" type="presOf" srcId="{0BFC3D72-37B4-4F42-BD84-B3E38FE134E7}" destId="{1A5CE94F-8CD1-4A24-8BB6-D87A7C0E349A}" srcOrd="0" destOrd="0" presId="urn:microsoft.com/office/officeart/2005/8/layout/radial1"/>
    <dgm:cxn modelId="{E801FCCD-271E-4914-9CE1-6FA849E21F94}" type="presOf" srcId="{A4FE78F5-F5FE-481D-B78A-0E6937929774}" destId="{132A4F47-8B9A-491C-9034-9B1E86856D25}" srcOrd="0" destOrd="0" presId="urn:microsoft.com/office/officeart/2005/8/layout/radial1"/>
    <dgm:cxn modelId="{1541C4DE-C239-4780-9E07-30937052F75B}" type="presOf" srcId="{0F322AF8-4DF8-48D6-885F-BD5C146E294E}" destId="{2888337F-84B9-4D05-A844-3A2EA01E32B5}" srcOrd="0" destOrd="0" presId="urn:microsoft.com/office/officeart/2005/8/layout/radial1"/>
    <dgm:cxn modelId="{256D483C-A1AE-4274-8B60-08118A1E874B}" type="presOf" srcId="{E4529BEF-7731-4A9D-9985-3AD66A19F273}" destId="{7CA9B6DB-175A-4522-A4A6-D2496C9F7C82}" srcOrd="0" destOrd="0" presId="urn:microsoft.com/office/officeart/2005/8/layout/radial1"/>
    <dgm:cxn modelId="{896378FB-DA9F-4709-A70D-3FF17C5E0A39}" type="presOf" srcId="{6E62A53F-6194-41A1-9E93-0CB07F444160}" destId="{734D33A7-8729-4024-9403-F272D6F18D6E}" srcOrd="0" destOrd="0" presId="urn:microsoft.com/office/officeart/2005/8/layout/radial1"/>
    <dgm:cxn modelId="{423CF430-6D44-4C76-A7D1-7141794E7DA3}" type="presOf" srcId="{E4529BEF-7731-4A9D-9985-3AD66A19F273}" destId="{7BE97E62-98E7-4996-BF3F-8D34F58BF1C3}" srcOrd="1" destOrd="0" presId="urn:microsoft.com/office/officeart/2005/8/layout/radial1"/>
    <dgm:cxn modelId="{52EDE51A-0315-4090-81C0-F94CFAF0059D}" type="presOf" srcId="{440A4FDE-BB1D-42EB-8813-3B4F8FE296F1}" destId="{9EA36C6D-FCB4-4027-9065-156702884F76}" srcOrd="0" destOrd="0" presId="urn:microsoft.com/office/officeart/2005/8/layout/radial1"/>
    <dgm:cxn modelId="{A585EC3E-FFCB-4033-A045-70F5D071765E}" srcId="{12CE4C0F-9AA9-4BA0-B21C-2401759B2015}" destId="{4B3C2BEB-E097-4637-8D87-CCE9296CBC89}" srcOrd="1" destOrd="0" parTransId="{12018051-C341-40DC-810F-4CC1FE78829C}" sibTransId="{4EBD9E84-A9E9-46D7-9CC2-984BBA4ABA37}"/>
    <dgm:cxn modelId="{75C12283-627E-4D87-B920-CA9A582FA8A8}" type="presOf" srcId="{3569111C-BDFD-48D8-BA79-124B4EE6B34F}" destId="{062F2C87-6E8A-48F5-BA9C-A9C3B45A672F}" srcOrd="1" destOrd="0" presId="urn:microsoft.com/office/officeart/2005/8/layout/radial1"/>
    <dgm:cxn modelId="{CDC4E1AF-F0CD-43B1-81EF-BCB8BD9ED575}" srcId="{12CE4C0F-9AA9-4BA0-B21C-2401759B2015}" destId="{0BFC3D72-37B4-4F42-BD84-B3E38FE134E7}" srcOrd="5" destOrd="0" parTransId="{5AD67120-70FF-4590-809A-590EB294180D}" sibTransId="{3EBE8BC7-8F4F-4C37-B834-2FDA855EDD6B}"/>
    <dgm:cxn modelId="{9D836D58-0BB1-4F64-919D-5B1CB3A8B16C}" type="presOf" srcId="{12CE4C0F-9AA9-4BA0-B21C-2401759B2015}" destId="{A376DADA-B4C7-4983-B23C-39535E9D4717}" srcOrd="0" destOrd="0" presId="urn:microsoft.com/office/officeart/2005/8/layout/radial1"/>
    <dgm:cxn modelId="{69A83A31-6759-4770-A769-867697D2E84D}" type="presOf" srcId="{12018051-C341-40DC-810F-4CC1FE78829C}" destId="{4FB00705-0ACB-4A6B-A1CA-AD4D7499FA3C}" srcOrd="1" destOrd="0" presId="urn:microsoft.com/office/officeart/2005/8/layout/radial1"/>
    <dgm:cxn modelId="{17F6A4A2-DE99-4AE8-9E9B-324E7B75AC3A}" srcId="{12CE4C0F-9AA9-4BA0-B21C-2401759B2015}" destId="{A4FE78F5-F5FE-481D-B78A-0E6937929774}" srcOrd="4" destOrd="0" parTransId="{E4529BEF-7731-4A9D-9985-3AD66A19F273}" sibTransId="{91B5993D-3213-4D58-9C31-2B4EFD79996B}"/>
    <dgm:cxn modelId="{76834E0E-5ACE-432D-A879-4A01EA8DA1AD}" srcId="{12CE4C0F-9AA9-4BA0-B21C-2401759B2015}" destId="{440A4FDE-BB1D-42EB-8813-3B4F8FE296F1}" srcOrd="2" destOrd="0" parTransId="{94B6EBB6-B994-4F19-AEE9-9BD15B9F0630}" sibTransId="{A5EDB33B-1FDB-498E-8499-7556E3767981}"/>
    <dgm:cxn modelId="{30955F3C-D9DB-4381-B4CA-E72B757CB131}" type="presOf" srcId="{0F322AF8-4DF8-48D6-885F-BD5C146E294E}" destId="{84549B35-543F-4853-AC20-3DD87039BF57}" srcOrd="1" destOrd="0" presId="urn:microsoft.com/office/officeart/2005/8/layout/radial1"/>
    <dgm:cxn modelId="{E1E4AD00-D9F0-458C-9B24-E8EDA6F40120}" srcId="{405ECDB7-2E2A-4AA4-BC32-94FB1906949E}" destId="{12CE4C0F-9AA9-4BA0-B21C-2401759B2015}" srcOrd="0" destOrd="0" parTransId="{48684BBD-1D39-46D9-8B34-8213632F4466}" sibTransId="{C774E9F0-A6BA-49C9-BBC2-67249CD2CE9D}"/>
    <dgm:cxn modelId="{4264C277-655A-4FB1-9631-3D30A9D2BDD6}" type="presOf" srcId="{4B3C2BEB-E097-4637-8D87-CCE9296CBC89}" destId="{60EF3DB8-076A-4A46-B06D-D1272D17BE47}" srcOrd="0" destOrd="0" presId="urn:microsoft.com/office/officeart/2005/8/layout/radial1"/>
    <dgm:cxn modelId="{3437B40A-3844-447B-9A90-09EEBFDA29C1}" type="presOf" srcId="{94B6EBB6-B994-4F19-AEE9-9BD15B9F0630}" destId="{6FA9E72C-3776-44F9-85E3-B4D88CFADAB7}" srcOrd="1" destOrd="0" presId="urn:microsoft.com/office/officeart/2005/8/layout/radial1"/>
    <dgm:cxn modelId="{8E706BB8-FA09-4A5D-AB49-5BC39705C3E1}" type="presOf" srcId="{405ECDB7-2E2A-4AA4-BC32-94FB1906949E}" destId="{07BBF223-5139-487C-84AE-F58A19A8D717}" srcOrd="0" destOrd="0" presId="urn:microsoft.com/office/officeart/2005/8/layout/radial1"/>
    <dgm:cxn modelId="{250D314A-F687-44CC-994C-E67CF8C146E5}" type="presOf" srcId="{5AD67120-70FF-4590-809A-590EB294180D}" destId="{7AEEE374-6EA0-437A-922A-9DFAC7054629}" srcOrd="0" destOrd="0" presId="urn:microsoft.com/office/officeart/2005/8/layout/radial1"/>
    <dgm:cxn modelId="{3700B1C4-A417-48F6-A007-E25CFD55A980}" srcId="{12CE4C0F-9AA9-4BA0-B21C-2401759B2015}" destId="{42A9600F-56A8-48B0-89B8-E61C439AB877}" srcOrd="0" destOrd="0" parTransId="{0F322AF8-4DF8-48D6-885F-BD5C146E294E}" sibTransId="{7F2352F5-170A-4E37-B142-FC6CAE0759F8}"/>
    <dgm:cxn modelId="{16AC633B-EBE2-4F0D-9795-90AAA1365FD3}" type="presParOf" srcId="{07BBF223-5139-487C-84AE-F58A19A8D717}" destId="{A376DADA-B4C7-4983-B23C-39535E9D4717}" srcOrd="0" destOrd="0" presId="urn:microsoft.com/office/officeart/2005/8/layout/radial1"/>
    <dgm:cxn modelId="{0821A488-6163-4C15-845E-544DED8A6466}" type="presParOf" srcId="{07BBF223-5139-487C-84AE-F58A19A8D717}" destId="{2888337F-84B9-4D05-A844-3A2EA01E32B5}" srcOrd="1" destOrd="0" presId="urn:microsoft.com/office/officeart/2005/8/layout/radial1"/>
    <dgm:cxn modelId="{C60BECFD-E8C0-40C1-9B47-94615CC757AB}" type="presParOf" srcId="{2888337F-84B9-4D05-A844-3A2EA01E32B5}" destId="{84549B35-543F-4853-AC20-3DD87039BF57}" srcOrd="0" destOrd="0" presId="urn:microsoft.com/office/officeart/2005/8/layout/radial1"/>
    <dgm:cxn modelId="{BB047CE1-E268-4AD6-B6FA-CD133FB18E25}" type="presParOf" srcId="{07BBF223-5139-487C-84AE-F58A19A8D717}" destId="{00BF05A3-7585-4A4F-8EA6-FF43AA54EFCA}" srcOrd="2" destOrd="0" presId="urn:microsoft.com/office/officeart/2005/8/layout/radial1"/>
    <dgm:cxn modelId="{CAA004C8-D382-405D-9529-5C81CDFC2842}" type="presParOf" srcId="{07BBF223-5139-487C-84AE-F58A19A8D717}" destId="{0C078C75-AAC9-4930-BA20-44B09D8DC138}" srcOrd="3" destOrd="0" presId="urn:microsoft.com/office/officeart/2005/8/layout/radial1"/>
    <dgm:cxn modelId="{FA1C3028-B52B-4C8E-9AFA-F7661F45125F}" type="presParOf" srcId="{0C078C75-AAC9-4930-BA20-44B09D8DC138}" destId="{4FB00705-0ACB-4A6B-A1CA-AD4D7499FA3C}" srcOrd="0" destOrd="0" presId="urn:microsoft.com/office/officeart/2005/8/layout/radial1"/>
    <dgm:cxn modelId="{6DAD5476-A648-4F53-ADE4-1C4B046AC921}" type="presParOf" srcId="{07BBF223-5139-487C-84AE-F58A19A8D717}" destId="{60EF3DB8-076A-4A46-B06D-D1272D17BE47}" srcOrd="4" destOrd="0" presId="urn:microsoft.com/office/officeart/2005/8/layout/radial1"/>
    <dgm:cxn modelId="{CB0FA3A8-2D23-4A3E-8D59-0D4F84C42E87}" type="presParOf" srcId="{07BBF223-5139-487C-84AE-F58A19A8D717}" destId="{5A4EF00E-CF89-484C-BDAA-46960B6A6387}" srcOrd="5" destOrd="0" presId="urn:microsoft.com/office/officeart/2005/8/layout/radial1"/>
    <dgm:cxn modelId="{008ECC12-8653-44D3-9D7C-75524FDAD1A3}" type="presParOf" srcId="{5A4EF00E-CF89-484C-BDAA-46960B6A6387}" destId="{6FA9E72C-3776-44F9-85E3-B4D88CFADAB7}" srcOrd="0" destOrd="0" presId="urn:microsoft.com/office/officeart/2005/8/layout/radial1"/>
    <dgm:cxn modelId="{2AF076E3-4AFB-40FF-96FD-EDA7D935601D}" type="presParOf" srcId="{07BBF223-5139-487C-84AE-F58A19A8D717}" destId="{9EA36C6D-FCB4-4027-9065-156702884F76}" srcOrd="6" destOrd="0" presId="urn:microsoft.com/office/officeart/2005/8/layout/radial1"/>
    <dgm:cxn modelId="{60465033-9C3E-4B00-8E91-5D8D405940ED}" type="presParOf" srcId="{07BBF223-5139-487C-84AE-F58A19A8D717}" destId="{0B432A0F-665C-4BE8-B6DD-5A995DB508FE}" srcOrd="7" destOrd="0" presId="urn:microsoft.com/office/officeart/2005/8/layout/radial1"/>
    <dgm:cxn modelId="{3DB4CBDE-9FF7-4503-802C-00E543263F8B}" type="presParOf" srcId="{0B432A0F-665C-4BE8-B6DD-5A995DB508FE}" destId="{062F2C87-6E8A-48F5-BA9C-A9C3B45A672F}" srcOrd="0" destOrd="0" presId="urn:microsoft.com/office/officeart/2005/8/layout/radial1"/>
    <dgm:cxn modelId="{2F650612-354C-4620-8E4E-79DEC06C2994}" type="presParOf" srcId="{07BBF223-5139-487C-84AE-F58A19A8D717}" destId="{734D33A7-8729-4024-9403-F272D6F18D6E}" srcOrd="8" destOrd="0" presId="urn:microsoft.com/office/officeart/2005/8/layout/radial1"/>
    <dgm:cxn modelId="{2E56FF8E-3445-43E4-8DD5-0B89A39DA908}" type="presParOf" srcId="{07BBF223-5139-487C-84AE-F58A19A8D717}" destId="{7CA9B6DB-175A-4522-A4A6-D2496C9F7C82}" srcOrd="9" destOrd="0" presId="urn:microsoft.com/office/officeart/2005/8/layout/radial1"/>
    <dgm:cxn modelId="{2CB90A48-6A13-4850-B5F5-82DF4B883EA9}" type="presParOf" srcId="{7CA9B6DB-175A-4522-A4A6-D2496C9F7C82}" destId="{7BE97E62-98E7-4996-BF3F-8D34F58BF1C3}" srcOrd="0" destOrd="0" presId="urn:microsoft.com/office/officeart/2005/8/layout/radial1"/>
    <dgm:cxn modelId="{2AEA7BAA-01A1-49EC-A1B2-23681BA47B42}" type="presParOf" srcId="{07BBF223-5139-487C-84AE-F58A19A8D717}" destId="{132A4F47-8B9A-491C-9034-9B1E86856D25}" srcOrd="10" destOrd="0" presId="urn:microsoft.com/office/officeart/2005/8/layout/radial1"/>
    <dgm:cxn modelId="{D10DF7B4-9C95-46C4-99D3-8FD4C50716C5}" type="presParOf" srcId="{07BBF223-5139-487C-84AE-F58A19A8D717}" destId="{7AEEE374-6EA0-437A-922A-9DFAC7054629}" srcOrd="11" destOrd="0" presId="urn:microsoft.com/office/officeart/2005/8/layout/radial1"/>
    <dgm:cxn modelId="{A582CCBA-4328-4653-A147-3C970FEA3E05}" type="presParOf" srcId="{7AEEE374-6EA0-437A-922A-9DFAC7054629}" destId="{F4871DCC-2795-4571-BD6C-F9B1D18005C6}" srcOrd="0" destOrd="0" presId="urn:microsoft.com/office/officeart/2005/8/layout/radial1"/>
    <dgm:cxn modelId="{168A8C46-0474-4918-BF98-4F3C8AAC0CC8}" type="presParOf" srcId="{07BBF223-5139-487C-84AE-F58A19A8D717}" destId="{1A5CE94F-8CD1-4A24-8BB6-D87A7C0E349A}" srcOrd="12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5ECDB7-2E2A-4AA4-BC32-94FB1906949E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CE4C0F-9AA9-4BA0-B21C-2401759B2015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solidFill>
            <a:srgbClr val="FF0000"/>
          </a:solidFill>
        </a:ln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Mistral" pitchFamily="66" charset="0"/>
            </a:rPr>
            <a:t>КОМПЕТЕНЦИЯ</a:t>
          </a:r>
          <a:endParaRPr lang="ru-RU" sz="28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Mistral" pitchFamily="66" charset="0"/>
          </a:endParaRPr>
        </a:p>
      </dgm:t>
    </dgm:pt>
    <dgm:pt modelId="{48684BBD-1D39-46D9-8B34-8213632F4466}" type="parTrans" cxnId="{E1E4AD00-D9F0-458C-9B24-E8EDA6F40120}">
      <dgm:prSet/>
      <dgm:spPr/>
      <dgm:t>
        <a:bodyPr/>
        <a:lstStyle/>
        <a:p>
          <a:endParaRPr lang="ru-RU"/>
        </a:p>
      </dgm:t>
    </dgm:pt>
    <dgm:pt modelId="{C774E9F0-A6BA-49C9-BBC2-67249CD2CE9D}" type="sibTrans" cxnId="{E1E4AD00-D9F0-458C-9B24-E8EDA6F40120}">
      <dgm:prSet/>
      <dgm:spPr/>
      <dgm:t>
        <a:bodyPr/>
        <a:lstStyle/>
        <a:p>
          <a:endParaRPr lang="ru-RU"/>
        </a:p>
      </dgm:t>
    </dgm:pt>
    <dgm:pt modelId="{42A9600F-56A8-48B0-89B8-E61C439AB87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Ценностно-смысловая</a:t>
          </a:r>
        </a:p>
      </dgm:t>
    </dgm:pt>
    <dgm:pt modelId="{0F322AF8-4DF8-48D6-885F-BD5C146E294E}" type="parTrans" cxnId="{3700B1C4-A417-48F6-A007-E25CFD55A980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F2352F5-170A-4E37-B142-FC6CAE0759F8}" type="sibTrans" cxnId="{3700B1C4-A417-48F6-A007-E25CFD55A980}">
      <dgm:prSet/>
      <dgm:spPr/>
      <dgm:t>
        <a:bodyPr/>
        <a:lstStyle/>
        <a:p>
          <a:endParaRPr lang="ru-RU"/>
        </a:p>
      </dgm:t>
    </dgm:pt>
    <dgm:pt modelId="{6E62A53F-6194-41A1-9E93-0CB07F44416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b="1" dirty="0" smtClean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Информационная</a:t>
          </a:r>
          <a:r>
            <a:rPr lang="en-US" sz="2400" b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 </a:t>
          </a:r>
          <a:endParaRPr lang="ru-RU" sz="2400" b="1" dirty="0" smtClean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  <a:p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3569111C-BDFD-48D8-BA79-124B4EE6B34F}" type="parTrans" cxnId="{8AE49AC6-311F-412E-8062-674EE703DC8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4E8EB9B-38C7-471F-AEC3-07F9EA79FC4C}" type="sibTrans" cxnId="{8AE49AC6-311F-412E-8062-674EE703DC87}">
      <dgm:prSet/>
      <dgm:spPr/>
      <dgm:t>
        <a:bodyPr/>
        <a:lstStyle/>
        <a:p>
          <a:endParaRPr lang="ru-RU"/>
        </a:p>
      </dgm:t>
    </dgm:pt>
    <dgm:pt modelId="{0BFC3D72-37B4-4F42-BD84-B3E38FE134E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Общекультурная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5AD67120-70FF-4590-809A-590EB294180D}" type="parTrans" cxnId="{CDC4E1AF-F0CD-43B1-81EF-BCB8BD9ED575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EBE8BC7-8F4F-4C37-B834-2FDA855EDD6B}" type="sibTrans" cxnId="{CDC4E1AF-F0CD-43B1-81EF-BCB8BD9ED575}">
      <dgm:prSet/>
      <dgm:spPr/>
      <dgm:t>
        <a:bodyPr/>
        <a:lstStyle/>
        <a:p>
          <a:endParaRPr lang="ru-RU"/>
        </a:p>
      </dgm:t>
    </dgm:pt>
    <dgm:pt modelId="{4B3C2BEB-E097-4637-8D87-CCE9296CBC89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Коммуникативная</a:t>
          </a: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12018051-C341-40DC-810F-4CC1FE78829C}" type="parTrans" cxnId="{A585EC3E-FFCB-4033-A045-70F5D071765E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EBD9E84-A9E9-46D7-9CC2-984BBA4ABA37}" type="sibTrans" cxnId="{A585EC3E-FFCB-4033-A045-70F5D071765E}">
      <dgm:prSet/>
      <dgm:spPr/>
      <dgm:t>
        <a:bodyPr/>
        <a:lstStyle/>
        <a:p>
          <a:endParaRPr lang="ru-RU"/>
        </a:p>
      </dgm:t>
    </dgm:pt>
    <dgm:pt modelId="{440A4FDE-BB1D-42EB-8813-3B4F8FE296F1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dirty="0" smtClean="0">
            <a:solidFill>
              <a:schemeClr val="bg1"/>
            </a:solidFill>
            <a:latin typeface="Monotype Corsiva" pitchFamily="66" charset="0"/>
          </a:endParaRPr>
        </a:p>
        <a:p>
          <a:pPr marL="0" marR="0" indent="0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  <a:latin typeface="Monotype Corsiva" pitchFamily="66" charset="0"/>
            </a:rPr>
            <a:t>Учебно-познавательная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94B6EBB6-B994-4F19-AEE9-9BD15B9F0630}" type="parTrans" cxnId="{76834E0E-5ACE-432D-A879-4A01EA8DA1AD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5EDB33B-1FDB-498E-8499-7556E3767981}" type="sibTrans" cxnId="{76834E0E-5ACE-432D-A879-4A01EA8DA1AD}">
      <dgm:prSet/>
      <dgm:spPr/>
      <dgm:t>
        <a:bodyPr/>
        <a:lstStyle/>
        <a:p>
          <a:endParaRPr lang="ru-RU"/>
        </a:p>
      </dgm:t>
    </dgm:pt>
    <dgm:pt modelId="{07BBF223-5139-487C-84AE-F58A19A8D717}" type="pres">
      <dgm:prSet presAssocID="{405ECDB7-2E2A-4AA4-BC32-94FB190694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6DADA-B4C7-4983-B23C-39535E9D4717}" type="pres">
      <dgm:prSet presAssocID="{12CE4C0F-9AA9-4BA0-B21C-2401759B2015}" presName="centerShape" presStyleLbl="node0" presStyleIdx="0" presStyleCnt="1" custScaleX="209034" custScaleY="87190" custLinFactNeighborX="-1802" custLinFactNeighborY="4255"/>
      <dgm:spPr/>
      <dgm:t>
        <a:bodyPr/>
        <a:lstStyle/>
        <a:p>
          <a:endParaRPr lang="ru-RU"/>
        </a:p>
      </dgm:t>
    </dgm:pt>
    <dgm:pt modelId="{2888337F-84B9-4D05-A844-3A2EA01E32B5}" type="pres">
      <dgm:prSet presAssocID="{0F322AF8-4DF8-48D6-885F-BD5C146E294E}" presName="Name9" presStyleLbl="parChTrans1D2" presStyleIdx="0" presStyleCnt="5"/>
      <dgm:spPr/>
      <dgm:t>
        <a:bodyPr/>
        <a:lstStyle/>
        <a:p>
          <a:endParaRPr lang="ru-RU"/>
        </a:p>
      </dgm:t>
    </dgm:pt>
    <dgm:pt modelId="{84549B35-543F-4853-AC20-3DD87039BF57}" type="pres">
      <dgm:prSet presAssocID="{0F322AF8-4DF8-48D6-885F-BD5C146E294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0BF05A3-7585-4A4F-8EA6-FF43AA54EFCA}" type="pres">
      <dgm:prSet presAssocID="{42A9600F-56A8-48B0-89B8-E61C439AB877}" presName="node" presStyleLbl="node1" presStyleIdx="0" presStyleCnt="5" custScaleX="216986" custScaleY="78459" custRadScaleRad="100879" custRadScaleInc="-6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78C75-AAC9-4930-BA20-44B09D8DC138}" type="pres">
      <dgm:prSet presAssocID="{12018051-C341-40DC-810F-4CC1FE78829C}" presName="Name9" presStyleLbl="parChTrans1D2" presStyleIdx="1" presStyleCnt="5"/>
      <dgm:spPr/>
      <dgm:t>
        <a:bodyPr/>
        <a:lstStyle/>
        <a:p>
          <a:endParaRPr lang="ru-RU"/>
        </a:p>
      </dgm:t>
    </dgm:pt>
    <dgm:pt modelId="{4FB00705-0ACB-4A6B-A1CA-AD4D7499FA3C}" type="pres">
      <dgm:prSet presAssocID="{12018051-C341-40DC-810F-4CC1FE78829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60EF3DB8-076A-4A46-B06D-D1272D17BE47}" type="pres">
      <dgm:prSet presAssocID="{4B3C2BEB-E097-4637-8D87-CCE9296CBC89}" presName="node" presStyleLbl="node1" presStyleIdx="1" presStyleCnt="5" custScaleX="214656" custScaleY="81986" custRadScaleRad="136462" custRadScaleInc="-7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EF00E-CF89-484C-BDAA-46960B6A6387}" type="pres">
      <dgm:prSet presAssocID="{94B6EBB6-B994-4F19-AEE9-9BD15B9F0630}" presName="Name9" presStyleLbl="parChTrans1D2" presStyleIdx="2" presStyleCnt="5"/>
      <dgm:spPr/>
      <dgm:t>
        <a:bodyPr/>
        <a:lstStyle/>
        <a:p>
          <a:endParaRPr lang="ru-RU"/>
        </a:p>
      </dgm:t>
    </dgm:pt>
    <dgm:pt modelId="{6FA9E72C-3776-44F9-85E3-B4D88CFADAB7}" type="pres">
      <dgm:prSet presAssocID="{94B6EBB6-B994-4F19-AEE9-9BD15B9F063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EA36C6D-FCB4-4027-9065-156702884F76}" type="pres">
      <dgm:prSet presAssocID="{440A4FDE-BB1D-42EB-8813-3B4F8FE296F1}" presName="node" presStyleLbl="node1" presStyleIdx="2" presStyleCnt="5" custScaleX="238717" custScaleY="82130" custRadScaleRad="139985" custRadScaleInc="-41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32A0F-665C-4BE8-B6DD-5A995DB508FE}" type="pres">
      <dgm:prSet presAssocID="{3569111C-BDFD-48D8-BA79-124B4EE6B34F}" presName="Name9" presStyleLbl="parChTrans1D2" presStyleIdx="3" presStyleCnt="5"/>
      <dgm:spPr/>
      <dgm:t>
        <a:bodyPr/>
        <a:lstStyle/>
        <a:p>
          <a:endParaRPr lang="ru-RU"/>
        </a:p>
      </dgm:t>
    </dgm:pt>
    <dgm:pt modelId="{062F2C87-6E8A-48F5-BA9C-A9C3B45A672F}" type="pres">
      <dgm:prSet presAssocID="{3569111C-BDFD-48D8-BA79-124B4EE6B34F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34D33A7-8729-4024-9403-F272D6F18D6E}" type="pres">
      <dgm:prSet presAssocID="{6E62A53F-6194-41A1-9E93-0CB07F444160}" presName="node" presStyleLbl="node1" presStyleIdx="3" presStyleCnt="5" custScaleX="239366" custScaleY="87175" custRadScaleRad="141568" custRadScaleInc="44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EE374-6EA0-437A-922A-9DFAC7054629}" type="pres">
      <dgm:prSet presAssocID="{5AD67120-70FF-4590-809A-590EB294180D}" presName="Name9" presStyleLbl="parChTrans1D2" presStyleIdx="4" presStyleCnt="5"/>
      <dgm:spPr/>
      <dgm:t>
        <a:bodyPr/>
        <a:lstStyle/>
        <a:p>
          <a:endParaRPr lang="ru-RU"/>
        </a:p>
      </dgm:t>
    </dgm:pt>
    <dgm:pt modelId="{F4871DCC-2795-4571-BD6C-F9B1D18005C6}" type="pres">
      <dgm:prSet presAssocID="{5AD67120-70FF-4590-809A-590EB294180D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A5CE94F-8CD1-4A24-8BB6-D87A7C0E349A}" type="pres">
      <dgm:prSet presAssocID="{0BFC3D72-37B4-4F42-BD84-B3E38FE134E7}" presName="node" presStyleLbl="node1" presStyleIdx="4" presStyleCnt="5" custScaleX="215267" custScaleY="78053" custRadScaleRad="135802" custRadScaleInc="5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3233F-59B2-4C21-B7A6-DB8509312EA7}" type="presOf" srcId="{6E62A53F-6194-41A1-9E93-0CB07F444160}" destId="{734D33A7-8729-4024-9403-F272D6F18D6E}" srcOrd="0" destOrd="0" presId="urn:microsoft.com/office/officeart/2005/8/layout/radial1"/>
    <dgm:cxn modelId="{F6F530D8-8C99-4DB7-9817-9F6792CDE9A5}" type="presOf" srcId="{0F322AF8-4DF8-48D6-885F-BD5C146E294E}" destId="{84549B35-543F-4853-AC20-3DD87039BF57}" srcOrd="1" destOrd="0" presId="urn:microsoft.com/office/officeart/2005/8/layout/radial1"/>
    <dgm:cxn modelId="{43FD229C-F874-44D6-82CF-076BAE94AD9F}" type="presOf" srcId="{12CE4C0F-9AA9-4BA0-B21C-2401759B2015}" destId="{A376DADA-B4C7-4983-B23C-39535E9D4717}" srcOrd="0" destOrd="0" presId="urn:microsoft.com/office/officeart/2005/8/layout/radial1"/>
    <dgm:cxn modelId="{2A482556-6AD6-4803-B895-EBE4C1D651DA}" type="presOf" srcId="{0F322AF8-4DF8-48D6-885F-BD5C146E294E}" destId="{2888337F-84B9-4D05-A844-3A2EA01E32B5}" srcOrd="0" destOrd="0" presId="urn:microsoft.com/office/officeart/2005/8/layout/radial1"/>
    <dgm:cxn modelId="{E1E4AD00-D9F0-458C-9B24-E8EDA6F40120}" srcId="{405ECDB7-2E2A-4AA4-BC32-94FB1906949E}" destId="{12CE4C0F-9AA9-4BA0-B21C-2401759B2015}" srcOrd="0" destOrd="0" parTransId="{48684BBD-1D39-46D9-8B34-8213632F4466}" sibTransId="{C774E9F0-A6BA-49C9-BBC2-67249CD2CE9D}"/>
    <dgm:cxn modelId="{EB45F7BC-EA09-4E71-A574-71E572774642}" type="presOf" srcId="{3569111C-BDFD-48D8-BA79-124B4EE6B34F}" destId="{062F2C87-6E8A-48F5-BA9C-A9C3B45A672F}" srcOrd="1" destOrd="0" presId="urn:microsoft.com/office/officeart/2005/8/layout/radial1"/>
    <dgm:cxn modelId="{6414F919-0E8E-4E9D-A436-B7CC6DE26CEA}" type="presOf" srcId="{94B6EBB6-B994-4F19-AEE9-9BD15B9F0630}" destId="{6FA9E72C-3776-44F9-85E3-B4D88CFADAB7}" srcOrd="1" destOrd="0" presId="urn:microsoft.com/office/officeart/2005/8/layout/radial1"/>
    <dgm:cxn modelId="{3BF4B0EC-B000-44DC-B420-D155A001DDDC}" type="presOf" srcId="{42A9600F-56A8-48B0-89B8-E61C439AB877}" destId="{00BF05A3-7585-4A4F-8EA6-FF43AA54EFCA}" srcOrd="0" destOrd="0" presId="urn:microsoft.com/office/officeart/2005/8/layout/radial1"/>
    <dgm:cxn modelId="{A585EC3E-FFCB-4033-A045-70F5D071765E}" srcId="{12CE4C0F-9AA9-4BA0-B21C-2401759B2015}" destId="{4B3C2BEB-E097-4637-8D87-CCE9296CBC89}" srcOrd="1" destOrd="0" parTransId="{12018051-C341-40DC-810F-4CC1FE78829C}" sibTransId="{4EBD9E84-A9E9-46D7-9CC2-984BBA4ABA37}"/>
    <dgm:cxn modelId="{1E9B91CA-9DE5-429B-8B12-FC2E3792548A}" type="presOf" srcId="{5AD67120-70FF-4590-809A-590EB294180D}" destId="{F4871DCC-2795-4571-BD6C-F9B1D18005C6}" srcOrd="1" destOrd="0" presId="urn:microsoft.com/office/officeart/2005/8/layout/radial1"/>
    <dgm:cxn modelId="{8419F8B5-FA9D-4BC9-ADA6-103B5EEA9FFE}" type="presOf" srcId="{12018051-C341-40DC-810F-4CC1FE78829C}" destId="{4FB00705-0ACB-4A6B-A1CA-AD4D7499FA3C}" srcOrd="1" destOrd="0" presId="urn:microsoft.com/office/officeart/2005/8/layout/radial1"/>
    <dgm:cxn modelId="{544E20F0-DBAD-46CC-B4C7-8F2BF8496AF9}" type="presOf" srcId="{405ECDB7-2E2A-4AA4-BC32-94FB1906949E}" destId="{07BBF223-5139-487C-84AE-F58A19A8D717}" srcOrd="0" destOrd="0" presId="urn:microsoft.com/office/officeart/2005/8/layout/radial1"/>
    <dgm:cxn modelId="{CDC4E1AF-F0CD-43B1-81EF-BCB8BD9ED575}" srcId="{12CE4C0F-9AA9-4BA0-B21C-2401759B2015}" destId="{0BFC3D72-37B4-4F42-BD84-B3E38FE134E7}" srcOrd="4" destOrd="0" parTransId="{5AD67120-70FF-4590-809A-590EB294180D}" sibTransId="{3EBE8BC7-8F4F-4C37-B834-2FDA855EDD6B}"/>
    <dgm:cxn modelId="{F79943E0-580E-4AAA-8394-E338260B08A2}" type="presOf" srcId="{94B6EBB6-B994-4F19-AEE9-9BD15B9F0630}" destId="{5A4EF00E-CF89-484C-BDAA-46960B6A6387}" srcOrd="0" destOrd="0" presId="urn:microsoft.com/office/officeart/2005/8/layout/radial1"/>
    <dgm:cxn modelId="{8AE49AC6-311F-412E-8062-674EE703DC87}" srcId="{12CE4C0F-9AA9-4BA0-B21C-2401759B2015}" destId="{6E62A53F-6194-41A1-9E93-0CB07F444160}" srcOrd="3" destOrd="0" parTransId="{3569111C-BDFD-48D8-BA79-124B4EE6B34F}" sibTransId="{34E8EB9B-38C7-471F-AEC3-07F9EA79FC4C}"/>
    <dgm:cxn modelId="{0C1CAD63-0C88-475F-B5E3-0B0D0B83FA23}" type="presOf" srcId="{12018051-C341-40DC-810F-4CC1FE78829C}" destId="{0C078C75-AAC9-4930-BA20-44B09D8DC138}" srcOrd="0" destOrd="0" presId="urn:microsoft.com/office/officeart/2005/8/layout/radial1"/>
    <dgm:cxn modelId="{93BCEC7F-0F32-47BB-B2AB-DA5C5F72CA60}" type="presOf" srcId="{3569111C-BDFD-48D8-BA79-124B4EE6B34F}" destId="{0B432A0F-665C-4BE8-B6DD-5A995DB508FE}" srcOrd="0" destOrd="0" presId="urn:microsoft.com/office/officeart/2005/8/layout/radial1"/>
    <dgm:cxn modelId="{7B181D4D-2481-4F55-82BD-F45C35C16081}" type="presOf" srcId="{0BFC3D72-37B4-4F42-BD84-B3E38FE134E7}" destId="{1A5CE94F-8CD1-4A24-8BB6-D87A7C0E349A}" srcOrd="0" destOrd="0" presId="urn:microsoft.com/office/officeart/2005/8/layout/radial1"/>
    <dgm:cxn modelId="{3700B1C4-A417-48F6-A007-E25CFD55A980}" srcId="{12CE4C0F-9AA9-4BA0-B21C-2401759B2015}" destId="{42A9600F-56A8-48B0-89B8-E61C439AB877}" srcOrd="0" destOrd="0" parTransId="{0F322AF8-4DF8-48D6-885F-BD5C146E294E}" sibTransId="{7F2352F5-170A-4E37-B142-FC6CAE0759F8}"/>
    <dgm:cxn modelId="{76834E0E-5ACE-432D-A879-4A01EA8DA1AD}" srcId="{12CE4C0F-9AA9-4BA0-B21C-2401759B2015}" destId="{440A4FDE-BB1D-42EB-8813-3B4F8FE296F1}" srcOrd="2" destOrd="0" parTransId="{94B6EBB6-B994-4F19-AEE9-9BD15B9F0630}" sibTransId="{A5EDB33B-1FDB-498E-8499-7556E3767981}"/>
    <dgm:cxn modelId="{C163A604-A106-4F47-9FB3-132E5B40AAF2}" type="presOf" srcId="{4B3C2BEB-E097-4637-8D87-CCE9296CBC89}" destId="{60EF3DB8-076A-4A46-B06D-D1272D17BE47}" srcOrd="0" destOrd="0" presId="urn:microsoft.com/office/officeart/2005/8/layout/radial1"/>
    <dgm:cxn modelId="{6E96519E-2A53-4D38-A9F3-B46DFF8F2F34}" type="presOf" srcId="{5AD67120-70FF-4590-809A-590EB294180D}" destId="{7AEEE374-6EA0-437A-922A-9DFAC7054629}" srcOrd="0" destOrd="0" presId="urn:microsoft.com/office/officeart/2005/8/layout/radial1"/>
    <dgm:cxn modelId="{EB8F615D-62B5-4E20-A698-758F9E3B9411}" type="presOf" srcId="{440A4FDE-BB1D-42EB-8813-3B4F8FE296F1}" destId="{9EA36C6D-FCB4-4027-9065-156702884F76}" srcOrd="0" destOrd="0" presId="urn:microsoft.com/office/officeart/2005/8/layout/radial1"/>
    <dgm:cxn modelId="{7F6D41B0-7ACB-4032-A255-A3A07825ABCD}" type="presParOf" srcId="{07BBF223-5139-487C-84AE-F58A19A8D717}" destId="{A376DADA-B4C7-4983-B23C-39535E9D4717}" srcOrd="0" destOrd="0" presId="urn:microsoft.com/office/officeart/2005/8/layout/radial1"/>
    <dgm:cxn modelId="{0541A234-5598-4A47-8A6C-E05B6AC865B4}" type="presParOf" srcId="{07BBF223-5139-487C-84AE-F58A19A8D717}" destId="{2888337F-84B9-4D05-A844-3A2EA01E32B5}" srcOrd="1" destOrd="0" presId="urn:microsoft.com/office/officeart/2005/8/layout/radial1"/>
    <dgm:cxn modelId="{AF3350F7-9E1E-4655-995F-A1C3311A2B2E}" type="presParOf" srcId="{2888337F-84B9-4D05-A844-3A2EA01E32B5}" destId="{84549B35-543F-4853-AC20-3DD87039BF57}" srcOrd="0" destOrd="0" presId="urn:microsoft.com/office/officeart/2005/8/layout/radial1"/>
    <dgm:cxn modelId="{514F54F9-AE31-416E-91F8-D1A0B3D97E72}" type="presParOf" srcId="{07BBF223-5139-487C-84AE-F58A19A8D717}" destId="{00BF05A3-7585-4A4F-8EA6-FF43AA54EFCA}" srcOrd="2" destOrd="0" presId="urn:microsoft.com/office/officeart/2005/8/layout/radial1"/>
    <dgm:cxn modelId="{5910DDC7-8522-4971-93D6-33777AB52FE4}" type="presParOf" srcId="{07BBF223-5139-487C-84AE-F58A19A8D717}" destId="{0C078C75-AAC9-4930-BA20-44B09D8DC138}" srcOrd="3" destOrd="0" presId="urn:microsoft.com/office/officeart/2005/8/layout/radial1"/>
    <dgm:cxn modelId="{4B5FE1E0-12B6-4A38-8547-444D246782EE}" type="presParOf" srcId="{0C078C75-AAC9-4930-BA20-44B09D8DC138}" destId="{4FB00705-0ACB-4A6B-A1CA-AD4D7499FA3C}" srcOrd="0" destOrd="0" presId="urn:microsoft.com/office/officeart/2005/8/layout/radial1"/>
    <dgm:cxn modelId="{B749D1A0-78D2-4E11-8865-7380E488A00C}" type="presParOf" srcId="{07BBF223-5139-487C-84AE-F58A19A8D717}" destId="{60EF3DB8-076A-4A46-B06D-D1272D17BE47}" srcOrd="4" destOrd="0" presId="urn:microsoft.com/office/officeart/2005/8/layout/radial1"/>
    <dgm:cxn modelId="{226EC7C3-C0AF-4A6D-8759-B214EB9F5F9E}" type="presParOf" srcId="{07BBF223-5139-487C-84AE-F58A19A8D717}" destId="{5A4EF00E-CF89-484C-BDAA-46960B6A6387}" srcOrd="5" destOrd="0" presId="urn:microsoft.com/office/officeart/2005/8/layout/radial1"/>
    <dgm:cxn modelId="{89659B25-5D3E-4DE0-97A1-9CD9EB91BA69}" type="presParOf" srcId="{5A4EF00E-CF89-484C-BDAA-46960B6A6387}" destId="{6FA9E72C-3776-44F9-85E3-B4D88CFADAB7}" srcOrd="0" destOrd="0" presId="urn:microsoft.com/office/officeart/2005/8/layout/radial1"/>
    <dgm:cxn modelId="{6657E69C-E641-4773-B585-8939D50F1F26}" type="presParOf" srcId="{07BBF223-5139-487C-84AE-F58A19A8D717}" destId="{9EA36C6D-FCB4-4027-9065-156702884F76}" srcOrd="6" destOrd="0" presId="urn:microsoft.com/office/officeart/2005/8/layout/radial1"/>
    <dgm:cxn modelId="{4CA8F5F7-02BB-4B10-94FC-095121374510}" type="presParOf" srcId="{07BBF223-5139-487C-84AE-F58A19A8D717}" destId="{0B432A0F-665C-4BE8-B6DD-5A995DB508FE}" srcOrd="7" destOrd="0" presId="urn:microsoft.com/office/officeart/2005/8/layout/radial1"/>
    <dgm:cxn modelId="{08006E1B-4B44-4713-B88E-B071503A22E5}" type="presParOf" srcId="{0B432A0F-665C-4BE8-B6DD-5A995DB508FE}" destId="{062F2C87-6E8A-48F5-BA9C-A9C3B45A672F}" srcOrd="0" destOrd="0" presId="urn:microsoft.com/office/officeart/2005/8/layout/radial1"/>
    <dgm:cxn modelId="{53F6FE14-0D49-4B99-9A5D-185EC5896698}" type="presParOf" srcId="{07BBF223-5139-487C-84AE-F58A19A8D717}" destId="{734D33A7-8729-4024-9403-F272D6F18D6E}" srcOrd="8" destOrd="0" presId="urn:microsoft.com/office/officeart/2005/8/layout/radial1"/>
    <dgm:cxn modelId="{02EB6D4E-A6DC-4E8D-9B2C-CD7091C64196}" type="presParOf" srcId="{07BBF223-5139-487C-84AE-F58A19A8D717}" destId="{7AEEE374-6EA0-437A-922A-9DFAC7054629}" srcOrd="9" destOrd="0" presId="urn:microsoft.com/office/officeart/2005/8/layout/radial1"/>
    <dgm:cxn modelId="{80E0F21C-E280-463E-930C-EFA2EC67E636}" type="presParOf" srcId="{7AEEE374-6EA0-437A-922A-9DFAC7054629}" destId="{F4871DCC-2795-4571-BD6C-F9B1D18005C6}" srcOrd="0" destOrd="0" presId="urn:microsoft.com/office/officeart/2005/8/layout/radial1"/>
    <dgm:cxn modelId="{64AE843A-9303-4692-A3C9-50094FEDB9CE}" type="presParOf" srcId="{07BBF223-5139-487C-84AE-F58A19A8D717}" destId="{1A5CE94F-8CD1-4A24-8BB6-D87A7C0E349A}" srcOrd="10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4170D6-75D4-4ABB-983C-72FDAAE192AF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CE6731-56F6-4D8B-952F-6BEE2B94C565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Monotype Corsiva" pitchFamily="66" charset="0"/>
            </a:rPr>
            <a:t>Учебно-познавательная компетенция</a:t>
          </a:r>
          <a:endParaRPr lang="ru-RU" sz="3600" b="1" dirty="0">
            <a:solidFill>
              <a:srgbClr val="7030A0"/>
            </a:solidFill>
            <a:latin typeface="Monotype Corsiva" pitchFamily="66" charset="0"/>
          </a:endParaRPr>
        </a:p>
      </dgm:t>
    </dgm:pt>
    <dgm:pt modelId="{FCEA2A51-D566-4E1B-A8C3-132573BED328}" type="parTrans" cxnId="{1B8BEA9A-1966-4832-8F5E-4F68C2975011}">
      <dgm:prSet/>
      <dgm:spPr/>
      <dgm:t>
        <a:bodyPr/>
        <a:lstStyle/>
        <a:p>
          <a:endParaRPr lang="ru-RU"/>
        </a:p>
      </dgm:t>
    </dgm:pt>
    <dgm:pt modelId="{7C0FFB16-78FC-40BC-A0B2-7C24265EAE63}" type="sibTrans" cxnId="{1B8BEA9A-1966-4832-8F5E-4F68C2975011}">
      <dgm:prSet/>
      <dgm:spPr/>
      <dgm:t>
        <a:bodyPr/>
        <a:lstStyle/>
        <a:p>
          <a:endParaRPr lang="ru-RU"/>
        </a:p>
      </dgm:t>
    </dgm:pt>
    <dgm:pt modelId="{7736E7ED-31DA-49C2-B843-D26D1BD2B600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Владение знаниями и умениями </a:t>
          </a:r>
          <a:r>
            <a:rPr lang="ru-RU" sz="2200" b="1" i="1" dirty="0" err="1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целеполагания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, планирования, анализа, рефлексии, самооценки учебно-познавательной деятельности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76B7AE32-DF56-41B8-880D-DB4A0F3D404F}" type="parTrans" cxnId="{8589D266-EB3B-424A-84FC-B8635C0EB03A}">
      <dgm:prSet/>
      <dgm:spPr/>
      <dgm:t>
        <a:bodyPr/>
        <a:lstStyle/>
        <a:p>
          <a:endParaRPr lang="ru-RU"/>
        </a:p>
      </dgm:t>
    </dgm:pt>
    <dgm:pt modelId="{6F2B0CD3-D702-4D08-85A3-62578CCBE2E3}" type="sibTrans" cxnId="{8589D266-EB3B-424A-84FC-B8635C0EB03A}">
      <dgm:prSet/>
      <dgm:spPr/>
      <dgm:t>
        <a:bodyPr/>
        <a:lstStyle/>
        <a:p>
          <a:endParaRPr lang="ru-RU"/>
        </a:p>
      </dgm:t>
    </dgm:pt>
    <dgm:pt modelId="{1D4BB1AF-5E85-4C57-A2C0-30176DFC43AF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Умение отличать факты от домыслов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E81828A0-6375-43B4-8064-6E4B4287BFD7}" type="parTrans" cxnId="{7994A861-FBC7-41DE-815D-46F77389E490}">
      <dgm:prSet/>
      <dgm:spPr/>
      <dgm:t>
        <a:bodyPr/>
        <a:lstStyle/>
        <a:p>
          <a:endParaRPr lang="ru-RU"/>
        </a:p>
      </dgm:t>
    </dgm:pt>
    <dgm:pt modelId="{750510DB-0684-4397-A77C-F07577AF12E5}" type="sibTrans" cxnId="{7994A861-FBC7-41DE-815D-46F77389E490}">
      <dgm:prSet/>
      <dgm:spPr/>
      <dgm:t>
        <a:bodyPr/>
        <a:lstStyle/>
        <a:p>
          <a:endParaRPr lang="ru-RU"/>
        </a:p>
      </dgm:t>
    </dgm:pt>
    <dgm:pt modelId="{4547AFD8-D7F1-45A6-B8E5-4810A2695CC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Использование вероятностных, статистических  методов познания</a:t>
          </a:r>
          <a:r>
            <a:rPr lang="ru-RU" sz="2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12EE6F-B2EC-4FFF-A94F-CDB27F8F34C3}" type="parTrans" cxnId="{55EFEE8F-E8CF-42D9-B0D5-BC272F3D1AAB}">
      <dgm:prSet/>
      <dgm:spPr/>
      <dgm:t>
        <a:bodyPr/>
        <a:lstStyle/>
        <a:p>
          <a:endParaRPr lang="ru-RU"/>
        </a:p>
      </dgm:t>
    </dgm:pt>
    <dgm:pt modelId="{57932AB7-6284-4D52-8800-A963606BF355}" type="sibTrans" cxnId="{55EFEE8F-E8CF-42D9-B0D5-BC272F3D1AAB}">
      <dgm:prSet/>
      <dgm:spPr/>
      <dgm:t>
        <a:bodyPr/>
        <a:lstStyle/>
        <a:p>
          <a:endParaRPr lang="ru-RU"/>
        </a:p>
      </dgm:t>
    </dgm:pt>
    <dgm:pt modelId="{6D690C8E-82E5-4ECA-BDC5-932927B650E1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Владение </a:t>
          </a:r>
          <a:r>
            <a:rPr lang="ru-RU" sz="2200" b="1" i="1" dirty="0" err="1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креативными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 навыками продуктивной деятельности, приёмами действий в нестандартных ситуациях, измерительными навыками </a:t>
          </a:r>
          <a:endParaRPr lang="ru-RU" sz="2200" dirty="0" smtClean="0">
            <a:latin typeface="Monotype Corsiva" pitchFamily="66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834EE611-3D46-448D-ABB1-CCEC971F28DE}" type="parTrans" cxnId="{900B6152-21B4-49DC-8367-E9C7E7B019F3}">
      <dgm:prSet/>
      <dgm:spPr/>
      <dgm:t>
        <a:bodyPr/>
        <a:lstStyle/>
        <a:p>
          <a:endParaRPr lang="ru-RU"/>
        </a:p>
      </dgm:t>
    </dgm:pt>
    <dgm:pt modelId="{1FA5ED09-58E9-4BE1-AD5F-9E0C6B935C01}" type="sibTrans" cxnId="{900B6152-21B4-49DC-8367-E9C7E7B019F3}">
      <dgm:prSet/>
      <dgm:spPr/>
      <dgm:t>
        <a:bodyPr/>
        <a:lstStyle/>
        <a:p>
          <a:endParaRPr lang="ru-RU"/>
        </a:p>
      </dgm:t>
    </dgm:pt>
    <dgm:pt modelId="{D32F1F16-9FE7-4539-BD13-AE0AF905279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Самостоятельная познавательная деятельность</a:t>
          </a:r>
          <a:r>
            <a:rPr lang="ru-RU" sz="2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1EA4AB-1331-44C8-81B9-20BB85F30ED5}" type="parTrans" cxnId="{6D82895F-0C93-42D4-9A60-EF659ED3D220}">
      <dgm:prSet/>
      <dgm:spPr/>
      <dgm:t>
        <a:bodyPr/>
        <a:lstStyle/>
        <a:p>
          <a:endParaRPr lang="ru-RU"/>
        </a:p>
      </dgm:t>
    </dgm:pt>
    <dgm:pt modelId="{90E253B2-450E-4A74-A76B-AB56CB350F2F}" type="sibTrans" cxnId="{6D82895F-0C93-42D4-9A60-EF659ED3D220}">
      <dgm:prSet/>
      <dgm:spPr/>
      <dgm:t>
        <a:bodyPr/>
        <a:lstStyle/>
        <a:p>
          <a:endParaRPr lang="ru-RU"/>
        </a:p>
      </dgm:t>
    </dgm:pt>
    <dgm:pt modelId="{6EB6E4B2-A6D6-4686-A071-C1ED5833C4DA}" type="pres">
      <dgm:prSet presAssocID="{6E4170D6-75D4-4ABB-983C-72FDAAE192A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4D36B5-C97F-45B7-B4A8-D8A5E6ABABD2}" type="pres">
      <dgm:prSet presAssocID="{5BCE6731-56F6-4D8B-952F-6BEE2B94C565}" presName="vertOne" presStyleCnt="0"/>
      <dgm:spPr/>
    </dgm:pt>
    <dgm:pt modelId="{BEA40910-EC86-4A2E-9791-E142EFD72A2B}" type="pres">
      <dgm:prSet presAssocID="{5BCE6731-56F6-4D8B-952F-6BEE2B94C565}" presName="txOne" presStyleLbl="node0" presStyleIdx="0" presStyleCnt="1" custScaleX="91870" custScaleY="29076" custLinFactNeighborX="2437" custLinFactNeighborY="-18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73583B-2EED-41C9-B3C8-46F6DC68712F}" type="pres">
      <dgm:prSet presAssocID="{5BCE6731-56F6-4D8B-952F-6BEE2B94C565}" presName="parTransOne" presStyleCnt="0"/>
      <dgm:spPr/>
    </dgm:pt>
    <dgm:pt modelId="{A2867134-1AD0-4AF9-AB84-55C6485A6A2E}" type="pres">
      <dgm:prSet presAssocID="{5BCE6731-56F6-4D8B-952F-6BEE2B94C565}" presName="horzOne" presStyleCnt="0"/>
      <dgm:spPr/>
    </dgm:pt>
    <dgm:pt modelId="{BF8D9240-DED8-4C3F-B099-D5778A822998}" type="pres">
      <dgm:prSet presAssocID="{7736E7ED-31DA-49C2-B843-D26D1BD2B600}" presName="vertTwo" presStyleCnt="0"/>
      <dgm:spPr/>
    </dgm:pt>
    <dgm:pt modelId="{07B4CA99-C796-4FA8-A1D4-A72390F9FB4D}" type="pres">
      <dgm:prSet presAssocID="{7736E7ED-31DA-49C2-B843-D26D1BD2B600}" presName="txTwo" presStyleLbl="node2" presStyleIdx="0" presStyleCnt="2" custScaleX="64832" custScaleY="62973" custLinFactNeighborX="-3804" custLinFactNeighborY="-2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B85A4D-58FF-40AA-92E5-CE62BDF77E6F}" type="pres">
      <dgm:prSet presAssocID="{7736E7ED-31DA-49C2-B843-D26D1BD2B600}" presName="parTransTwo" presStyleCnt="0"/>
      <dgm:spPr/>
    </dgm:pt>
    <dgm:pt modelId="{8BE61BE2-9A45-44C0-8671-7A525DB51925}" type="pres">
      <dgm:prSet presAssocID="{7736E7ED-31DA-49C2-B843-D26D1BD2B600}" presName="horzTwo" presStyleCnt="0"/>
      <dgm:spPr/>
    </dgm:pt>
    <dgm:pt modelId="{8F3D9C7B-FE92-436A-A4A7-DED6CB08D8FB}" type="pres">
      <dgm:prSet presAssocID="{1D4BB1AF-5E85-4C57-A2C0-30176DFC43AF}" presName="vertThree" presStyleCnt="0"/>
      <dgm:spPr/>
    </dgm:pt>
    <dgm:pt modelId="{9C0859C3-16D4-4A71-B867-D0AB842E7C1D}" type="pres">
      <dgm:prSet presAssocID="{1D4BB1AF-5E85-4C57-A2C0-30176DFC43AF}" presName="txThree" presStyleLbl="node3" presStyleIdx="0" presStyleCnt="3" custScaleY="45057" custLinFactNeighborX="7776" custLinFactNeighborY="-2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CD0D66-7314-45CE-9114-EB8B326DA4CC}" type="pres">
      <dgm:prSet presAssocID="{1D4BB1AF-5E85-4C57-A2C0-30176DFC43AF}" presName="horzThree" presStyleCnt="0"/>
      <dgm:spPr/>
    </dgm:pt>
    <dgm:pt modelId="{EE8C9C99-0A52-423D-83BA-E96D45FE64B7}" type="pres">
      <dgm:prSet presAssocID="{750510DB-0684-4397-A77C-F07577AF12E5}" presName="sibSpaceThree" presStyleCnt="0"/>
      <dgm:spPr/>
    </dgm:pt>
    <dgm:pt modelId="{89BD90AC-2FA8-473C-94A4-838969386DAB}" type="pres">
      <dgm:prSet presAssocID="{4547AFD8-D7F1-45A6-B8E5-4810A2695CCE}" presName="vertThree" presStyleCnt="0"/>
      <dgm:spPr/>
    </dgm:pt>
    <dgm:pt modelId="{D7B6E3BF-A310-43ED-B2C8-B44D65700F0B}" type="pres">
      <dgm:prSet presAssocID="{4547AFD8-D7F1-45A6-B8E5-4810A2695CCE}" presName="txThree" presStyleLbl="node3" presStyleIdx="1" presStyleCnt="3" custScaleX="128318" custScaleY="39258" custLinFactNeighborX="27612" custLinFactNeighborY="-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776200-0925-4F30-8CFB-2B991E8F4153}" type="pres">
      <dgm:prSet presAssocID="{4547AFD8-D7F1-45A6-B8E5-4810A2695CCE}" presName="horzThree" presStyleCnt="0"/>
      <dgm:spPr/>
    </dgm:pt>
    <dgm:pt modelId="{4E261978-6320-48B2-A788-9D9616C73FE2}" type="pres">
      <dgm:prSet presAssocID="{6F2B0CD3-D702-4D08-85A3-62578CCBE2E3}" presName="sibSpaceTwo" presStyleCnt="0"/>
      <dgm:spPr/>
    </dgm:pt>
    <dgm:pt modelId="{9C9353EC-8B68-4760-BC37-635283E20805}" type="pres">
      <dgm:prSet presAssocID="{6D690C8E-82E5-4ECA-BDC5-932927B650E1}" presName="vertTwo" presStyleCnt="0"/>
      <dgm:spPr/>
    </dgm:pt>
    <dgm:pt modelId="{0017D3D5-5004-48A8-9BE6-A8327526FEF8}" type="pres">
      <dgm:prSet presAssocID="{6D690C8E-82E5-4ECA-BDC5-932927B650E1}" presName="txTwo" presStyleLbl="node2" presStyleIdx="1" presStyleCnt="2" custScaleX="166978" custScaleY="62621" custLinFactNeighborX="-38327" custLinFactNeighborY="33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E926BD-2754-47BE-BB68-4315485B715B}" type="pres">
      <dgm:prSet presAssocID="{6D690C8E-82E5-4ECA-BDC5-932927B650E1}" presName="parTransTwo" presStyleCnt="0"/>
      <dgm:spPr/>
    </dgm:pt>
    <dgm:pt modelId="{386B5605-2E5A-42D4-BA01-8A7789A93D25}" type="pres">
      <dgm:prSet presAssocID="{6D690C8E-82E5-4ECA-BDC5-932927B650E1}" presName="horzTwo" presStyleCnt="0"/>
      <dgm:spPr/>
    </dgm:pt>
    <dgm:pt modelId="{9B0BFD8D-DEF3-4071-8A11-FF76F7EAA5AE}" type="pres">
      <dgm:prSet presAssocID="{D32F1F16-9FE7-4539-BD13-AE0AF9052791}" presName="vertThree" presStyleCnt="0"/>
      <dgm:spPr/>
    </dgm:pt>
    <dgm:pt modelId="{CB0A0587-E706-4476-81B1-AB4434576260}" type="pres">
      <dgm:prSet presAssocID="{D32F1F16-9FE7-4539-BD13-AE0AF9052791}" presName="txThree" presStyleLbl="node3" presStyleIdx="2" presStyleCnt="3" custScaleX="124386" custScaleY="39815" custLinFactNeighborX="693" custLinFactNeighborY="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578CC-D2DE-47C0-A802-3BC25FAA205D}" type="pres">
      <dgm:prSet presAssocID="{D32F1F16-9FE7-4539-BD13-AE0AF9052791}" presName="horzThree" presStyleCnt="0"/>
      <dgm:spPr/>
    </dgm:pt>
  </dgm:ptLst>
  <dgm:cxnLst>
    <dgm:cxn modelId="{AA9BC6E0-7248-4E4D-8229-8F0CEA9239E6}" type="presOf" srcId="{7736E7ED-31DA-49C2-B843-D26D1BD2B600}" destId="{07B4CA99-C796-4FA8-A1D4-A72390F9FB4D}" srcOrd="0" destOrd="0" presId="urn:microsoft.com/office/officeart/2005/8/layout/hierarchy4"/>
    <dgm:cxn modelId="{6DCA8048-99F6-484D-9B1E-D08F7DE57698}" type="presOf" srcId="{6E4170D6-75D4-4ABB-983C-72FDAAE192AF}" destId="{6EB6E4B2-A6D6-4686-A071-C1ED5833C4DA}" srcOrd="0" destOrd="0" presId="urn:microsoft.com/office/officeart/2005/8/layout/hierarchy4"/>
    <dgm:cxn modelId="{6D82895F-0C93-42D4-9A60-EF659ED3D220}" srcId="{6D690C8E-82E5-4ECA-BDC5-932927B650E1}" destId="{D32F1F16-9FE7-4539-BD13-AE0AF9052791}" srcOrd="0" destOrd="0" parTransId="{021EA4AB-1331-44C8-81B9-20BB85F30ED5}" sibTransId="{90E253B2-450E-4A74-A76B-AB56CB350F2F}"/>
    <dgm:cxn modelId="{1B8BEA9A-1966-4832-8F5E-4F68C2975011}" srcId="{6E4170D6-75D4-4ABB-983C-72FDAAE192AF}" destId="{5BCE6731-56F6-4D8B-952F-6BEE2B94C565}" srcOrd="0" destOrd="0" parTransId="{FCEA2A51-D566-4E1B-A8C3-132573BED328}" sibTransId="{7C0FFB16-78FC-40BC-A0B2-7C24265EAE63}"/>
    <dgm:cxn modelId="{7C805EA0-FC5B-4EBE-8478-A4EFC8CE957B}" type="presOf" srcId="{5BCE6731-56F6-4D8B-952F-6BEE2B94C565}" destId="{BEA40910-EC86-4A2E-9791-E142EFD72A2B}" srcOrd="0" destOrd="0" presId="urn:microsoft.com/office/officeart/2005/8/layout/hierarchy4"/>
    <dgm:cxn modelId="{EF46B201-3BD2-40A7-8BE0-46FCA33668DA}" type="presOf" srcId="{6D690C8E-82E5-4ECA-BDC5-932927B650E1}" destId="{0017D3D5-5004-48A8-9BE6-A8327526FEF8}" srcOrd="0" destOrd="0" presId="urn:microsoft.com/office/officeart/2005/8/layout/hierarchy4"/>
    <dgm:cxn modelId="{7621860C-98FC-4FD9-B5D0-32BB482F7A87}" type="presOf" srcId="{D32F1F16-9FE7-4539-BD13-AE0AF9052791}" destId="{CB0A0587-E706-4476-81B1-AB4434576260}" srcOrd="0" destOrd="0" presId="urn:microsoft.com/office/officeart/2005/8/layout/hierarchy4"/>
    <dgm:cxn modelId="{7994A861-FBC7-41DE-815D-46F77389E490}" srcId="{7736E7ED-31DA-49C2-B843-D26D1BD2B600}" destId="{1D4BB1AF-5E85-4C57-A2C0-30176DFC43AF}" srcOrd="0" destOrd="0" parTransId="{E81828A0-6375-43B4-8064-6E4B4287BFD7}" sibTransId="{750510DB-0684-4397-A77C-F07577AF12E5}"/>
    <dgm:cxn modelId="{55EFEE8F-E8CF-42D9-B0D5-BC272F3D1AAB}" srcId="{7736E7ED-31DA-49C2-B843-D26D1BD2B600}" destId="{4547AFD8-D7F1-45A6-B8E5-4810A2695CCE}" srcOrd="1" destOrd="0" parTransId="{2E12EE6F-B2EC-4FFF-A94F-CDB27F8F34C3}" sibTransId="{57932AB7-6284-4D52-8800-A963606BF355}"/>
    <dgm:cxn modelId="{900B6152-21B4-49DC-8367-E9C7E7B019F3}" srcId="{5BCE6731-56F6-4D8B-952F-6BEE2B94C565}" destId="{6D690C8E-82E5-4ECA-BDC5-932927B650E1}" srcOrd="1" destOrd="0" parTransId="{834EE611-3D46-448D-ABB1-CCEC971F28DE}" sibTransId="{1FA5ED09-58E9-4BE1-AD5F-9E0C6B935C01}"/>
    <dgm:cxn modelId="{8589D266-EB3B-424A-84FC-B8635C0EB03A}" srcId="{5BCE6731-56F6-4D8B-952F-6BEE2B94C565}" destId="{7736E7ED-31DA-49C2-B843-D26D1BD2B600}" srcOrd="0" destOrd="0" parTransId="{76B7AE32-DF56-41B8-880D-DB4A0F3D404F}" sibTransId="{6F2B0CD3-D702-4D08-85A3-62578CCBE2E3}"/>
    <dgm:cxn modelId="{8FFA6DE8-9BE8-4970-AB1A-BEC9B8135581}" type="presOf" srcId="{4547AFD8-D7F1-45A6-B8E5-4810A2695CCE}" destId="{D7B6E3BF-A310-43ED-B2C8-B44D65700F0B}" srcOrd="0" destOrd="0" presId="urn:microsoft.com/office/officeart/2005/8/layout/hierarchy4"/>
    <dgm:cxn modelId="{76F0EA65-2AB5-418D-9A1F-C8E919C98304}" type="presOf" srcId="{1D4BB1AF-5E85-4C57-A2C0-30176DFC43AF}" destId="{9C0859C3-16D4-4A71-B867-D0AB842E7C1D}" srcOrd="0" destOrd="0" presId="urn:microsoft.com/office/officeart/2005/8/layout/hierarchy4"/>
    <dgm:cxn modelId="{BCB7DB4F-BE07-4703-B4B8-CA2EEA174AE9}" type="presParOf" srcId="{6EB6E4B2-A6D6-4686-A071-C1ED5833C4DA}" destId="{F74D36B5-C97F-45B7-B4A8-D8A5E6ABABD2}" srcOrd="0" destOrd="0" presId="urn:microsoft.com/office/officeart/2005/8/layout/hierarchy4"/>
    <dgm:cxn modelId="{F4BA7E0D-4CFF-45EE-B407-BD7F56FEDBA4}" type="presParOf" srcId="{F74D36B5-C97F-45B7-B4A8-D8A5E6ABABD2}" destId="{BEA40910-EC86-4A2E-9791-E142EFD72A2B}" srcOrd="0" destOrd="0" presId="urn:microsoft.com/office/officeart/2005/8/layout/hierarchy4"/>
    <dgm:cxn modelId="{96DD7E6E-DBC0-4DD1-BD96-A2574612EDD4}" type="presParOf" srcId="{F74D36B5-C97F-45B7-B4A8-D8A5E6ABABD2}" destId="{D773583B-2EED-41C9-B3C8-46F6DC68712F}" srcOrd="1" destOrd="0" presId="urn:microsoft.com/office/officeart/2005/8/layout/hierarchy4"/>
    <dgm:cxn modelId="{B7D269D3-A3C6-45D5-B7D2-9F8B257F3122}" type="presParOf" srcId="{F74D36B5-C97F-45B7-B4A8-D8A5E6ABABD2}" destId="{A2867134-1AD0-4AF9-AB84-55C6485A6A2E}" srcOrd="2" destOrd="0" presId="urn:microsoft.com/office/officeart/2005/8/layout/hierarchy4"/>
    <dgm:cxn modelId="{793F3779-0331-47DA-B1AB-7EF766091DCB}" type="presParOf" srcId="{A2867134-1AD0-4AF9-AB84-55C6485A6A2E}" destId="{BF8D9240-DED8-4C3F-B099-D5778A822998}" srcOrd="0" destOrd="0" presId="urn:microsoft.com/office/officeart/2005/8/layout/hierarchy4"/>
    <dgm:cxn modelId="{BA6CE060-0F66-4EB3-A917-B0B2818154B8}" type="presParOf" srcId="{BF8D9240-DED8-4C3F-B099-D5778A822998}" destId="{07B4CA99-C796-4FA8-A1D4-A72390F9FB4D}" srcOrd="0" destOrd="0" presId="urn:microsoft.com/office/officeart/2005/8/layout/hierarchy4"/>
    <dgm:cxn modelId="{4E3DB201-637B-490F-8935-00D51C0D1AD9}" type="presParOf" srcId="{BF8D9240-DED8-4C3F-B099-D5778A822998}" destId="{3AB85A4D-58FF-40AA-92E5-CE62BDF77E6F}" srcOrd="1" destOrd="0" presId="urn:microsoft.com/office/officeart/2005/8/layout/hierarchy4"/>
    <dgm:cxn modelId="{B57EC39E-6244-4CC5-8AB2-E44A509A4AB3}" type="presParOf" srcId="{BF8D9240-DED8-4C3F-B099-D5778A822998}" destId="{8BE61BE2-9A45-44C0-8671-7A525DB51925}" srcOrd="2" destOrd="0" presId="urn:microsoft.com/office/officeart/2005/8/layout/hierarchy4"/>
    <dgm:cxn modelId="{9CA15A80-E62D-4CE4-AF38-1030D15D481B}" type="presParOf" srcId="{8BE61BE2-9A45-44C0-8671-7A525DB51925}" destId="{8F3D9C7B-FE92-436A-A4A7-DED6CB08D8FB}" srcOrd="0" destOrd="0" presId="urn:microsoft.com/office/officeart/2005/8/layout/hierarchy4"/>
    <dgm:cxn modelId="{B675051A-4A13-41C9-BEC1-DC0DEDBABEBC}" type="presParOf" srcId="{8F3D9C7B-FE92-436A-A4A7-DED6CB08D8FB}" destId="{9C0859C3-16D4-4A71-B867-D0AB842E7C1D}" srcOrd="0" destOrd="0" presId="urn:microsoft.com/office/officeart/2005/8/layout/hierarchy4"/>
    <dgm:cxn modelId="{EB59BDA6-3575-4288-BE69-CD89A8BF328D}" type="presParOf" srcId="{8F3D9C7B-FE92-436A-A4A7-DED6CB08D8FB}" destId="{50CD0D66-7314-45CE-9114-EB8B326DA4CC}" srcOrd="1" destOrd="0" presId="urn:microsoft.com/office/officeart/2005/8/layout/hierarchy4"/>
    <dgm:cxn modelId="{AE37D9A1-E858-4144-B05F-D5E678BDCBA2}" type="presParOf" srcId="{8BE61BE2-9A45-44C0-8671-7A525DB51925}" destId="{EE8C9C99-0A52-423D-83BA-E96D45FE64B7}" srcOrd="1" destOrd="0" presId="urn:microsoft.com/office/officeart/2005/8/layout/hierarchy4"/>
    <dgm:cxn modelId="{1105F6DD-FD0B-4464-A00C-0B3EAEED4B67}" type="presParOf" srcId="{8BE61BE2-9A45-44C0-8671-7A525DB51925}" destId="{89BD90AC-2FA8-473C-94A4-838969386DAB}" srcOrd="2" destOrd="0" presId="urn:microsoft.com/office/officeart/2005/8/layout/hierarchy4"/>
    <dgm:cxn modelId="{D1F56707-A801-425C-89EE-ABE32612746B}" type="presParOf" srcId="{89BD90AC-2FA8-473C-94A4-838969386DAB}" destId="{D7B6E3BF-A310-43ED-B2C8-B44D65700F0B}" srcOrd="0" destOrd="0" presId="urn:microsoft.com/office/officeart/2005/8/layout/hierarchy4"/>
    <dgm:cxn modelId="{E1662BB5-5352-42DA-A25C-D7477FB4A64A}" type="presParOf" srcId="{89BD90AC-2FA8-473C-94A4-838969386DAB}" destId="{83776200-0925-4F30-8CFB-2B991E8F4153}" srcOrd="1" destOrd="0" presId="urn:microsoft.com/office/officeart/2005/8/layout/hierarchy4"/>
    <dgm:cxn modelId="{7EB1170A-EE58-4DBF-A4D1-F056A9E89243}" type="presParOf" srcId="{A2867134-1AD0-4AF9-AB84-55C6485A6A2E}" destId="{4E261978-6320-48B2-A788-9D9616C73FE2}" srcOrd="1" destOrd="0" presId="urn:microsoft.com/office/officeart/2005/8/layout/hierarchy4"/>
    <dgm:cxn modelId="{10EB3FBC-039D-4129-B37D-4908FA8E98B6}" type="presParOf" srcId="{A2867134-1AD0-4AF9-AB84-55C6485A6A2E}" destId="{9C9353EC-8B68-4760-BC37-635283E20805}" srcOrd="2" destOrd="0" presId="urn:microsoft.com/office/officeart/2005/8/layout/hierarchy4"/>
    <dgm:cxn modelId="{A43F831C-9283-4164-BE77-CB2FFF3792FE}" type="presParOf" srcId="{9C9353EC-8B68-4760-BC37-635283E20805}" destId="{0017D3D5-5004-48A8-9BE6-A8327526FEF8}" srcOrd="0" destOrd="0" presId="urn:microsoft.com/office/officeart/2005/8/layout/hierarchy4"/>
    <dgm:cxn modelId="{FC83E7CE-A413-45EF-8446-2F600FC0157C}" type="presParOf" srcId="{9C9353EC-8B68-4760-BC37-635283E20805}" destId="{65E926BD-2754-47BE-BB68-4315485B715B}" srcOrd="1" destOrd="0" presId="urn:microsoft.com/office/officeart/2005/8/layout/hierarchy4"/>
    <dgm:cxn modelId="{1007A223-09AF-4D32-8423-AB2088E79F60}" type="presParOf" srcId="{9C9353EC-8B68-4760-BC37-635283E20805}" destId="{386B5605-2E5A-42D4-BA01-8A7789A93D25}" srcOrd="2" destOrd="0" presId="urn:microsoft.com/office/officeart/2005/8/layout/hierarchy4"/>
    <dgm:cxn modelId="{20D81F24-22A0-4899-B7E3-ECBF7A0FD404}" type="presParOf" srcId="{386B5605-2E5A-42D4-BA01-8A7789A93D25}" destId="{9B0BFD8D-DEF3-4071-8A11-FF76F7EAA5AE}" srcOrd="0" destOrd="0" presId="urn:microsoft.com/office/officeart/2005/8/layout/hierarchy4"/>
    <dgm:cxn modelId="{5AF8DE1D-EAA7-4A39-AEF8-26C97A3DADD6}" type="presParOf" srcId="{9B0BFD8D-DEF3-4071-8A11-FF76F7EAA5AE}" destId="{CB0A0587-E706-4476-81B1-AB4434576260}" srcOrd="0" destOrd="0" presId="urn:microsoft.com/office/officeart/2005/8/layout/hierarchy4"/>
    <dgm:cxn modelId="{974BF1E3-A5AF-4FA4-BBAA-38A674483137}" type="presParOf" srcId="{9B0BFD8D-DEF3-4071-8A11-FF76F7EAA5AE}" destId="{EC3578CC-D2DE-47C0-A802-3BC25FAA205D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53DC0D-B770-4022-9F2F-5B239E856777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A15F5AE-E355-4ABD-A531-29B6C98D9E1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Monotype Corsiva" pitchFamily="66" charset="0"/>
            </a:rPr>
            <a:t>Информационно-коммуникативная</a:t>
          </a:r>
          <a:endParaRPr lang="ru-RU" sz="3600" b="1" dirty="0">
            <a:solidFill>
              <a:srgbClr val="7030A0"/>
            </a:solidFill>
            <a:latin typeface="Monotype Corsiva" pitchFamily="66" charset="0"/>
          </a:endParaRPr>
        </a:p>
      </dgm:t>
    </dgm:pt>
    <dgm:pt modelId="{FBEBE693-9431-439A-8659-2EA02FEB6EDF}" type="parTrans" cxnId="{F942928C-4525-4CFC-92BB-E0700968412D}">
      <dgm:prSet/>
      <dgm:spPr/>
      <dgm:t>
        <a:bodyPr/>
        <a:lstStyle/>
        <a:p>
          <a:endParaRPr lang="ru-RU"/>
        </a:p>
      </dgm:t>
    </dgm:pt>
    <dgm:pt modelId="{A250B86A-19FD-4D9A-962D-87B8EFEF0BE3}" type="sibTrans" cxnId="{F942928C-4525-4CFC-92BB-E0700968412D}">
      <dgm:prSet/>
      <dgm:spPr/>
      <dgm:t>
        <a:bodyPr/>
        <a:lstStyle/>
        <a:p>
          <a:endParaRPr lang="ru-RU"/>
        </a:p>
      </dgm:t>
    </dgm:pt>
    <dgm:pt modelId="{1F466C00-F26F-44C5-8F6E-4CDE68BF0561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Умение представить себя – написать письмо, анкету, заявление, задать вопрос, вести дискуссию, работа с вопросами на уточнение </a:t>
          </a:r>
        </a:p>
      </dgm:t>
    </dgm:pt>
    <dgm:pt modelId="{1FF88FD7-21DF-434A-B63A-D9C22F7632EB}" type="parTrans" cxnId="{B2CBB7A8-9252-4401-AEDA-A5AAC873107B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7195E6C-832B-4E9B-8D73-B001D46E96A4}" type="sibTrans" cxnId="{B2CBB7A8-9252-4401-AEDA-A5AAC873107B}">
      <dgm:prSet/>
      <dgm:spPr/>
      <dgm:t>
        <a:bodyPr/>
        <a:lstStyle/>
        <a:p>
          <a:endParaRPr lang="ru-RU"/>
        </a:p>
      </dgm:t>
    </dgm:pt>
    <dgm:pt modelId="{FC61584D-E8FA-4FDE-A968-063ED9C6A9F4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Умение самостоятельно искать, анализировать и отбирать необходимую информацию, организовывать, преобразовать, хранить и предавать полученную информацию 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EF4A7B76-298D-4346-84AC-AB2980B1FBEF}" type="parTrans" cxnId="{2460FA62-6388-4760-83B4-410D80F9865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F18BCE0-46FA-41A1-9A13-DB7CA67BBBB6}" type="sibTrans" cxnId="{2460FA62-6388-4760-83B4-410D80F98653}">
      <dgm:prSet/>
      <dgm:spPr/>
      <dgm:t>
        <a:bodyPr/>
        <a:lstStyle/>
        <a:p>
          <a:endParaRPr lang="ru-RU"/>
        </a:p>
      </dgm:t>
    </dgm:pt>
    <dgm:pt modelId="{AEFD7B9E-5884-498E-A0BD-7243E902E11A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Навыки работы в группе, знание необходимых языков, владение различными социальными ролями в коллективе 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418CAD-81AD-438F-B4CC-776BA8C8D868}" type="parTrans" cxnId="{1877F34E-E8C6-4338-A126-DECAE383A2EB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/>
        </a:p>
      </dgm:t>
    </dgm:pt>
    <dgm:pt modelId="{D54459F7-B1E8-46F7-BE8D-299A58501344}" type="sibTrans" cxnId="{1877F34E-E8C6-4338-A126-DECAE383A2EB}">
      <dgm:prSet/>
      <dgm:spPr/>
      <dgm:t>
        <a:bodyPr/>
        <a:lstStyle/>
        <a:p>
          <a:endParaRPr lang="ru-RU"/>
        </a:p>
      </dgm:t>
    </dgm:pt>
    <dgm:pt modelId="{E4D4A6DB-C839-497F-BE0F-B07106B66C6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Демонстрировать понимание предложенной информации, делать выводы и принимать решения в ситуации неопределенности</a:t>
          </a:r>
          <a:r>
            <a:rPr lang="ru-RU" sz="2200" dirty="0" smtClean="0">
              <a:latin typeface="Monotype Corsiva" pitchFamily="66" charset="0"/>
            </a:rPr>
            <a:t> </a:t>
          </a:r>
          <a:endParaRPr lang="ru-RU" sz="2200" dirty="0">
            <a:latin typeface="Monotype Corsiva" pitchFamily="66" charset="0"/>
          </a:endParaRPr>
        </a:p>
      </dgm:t>
    </dgm:pt>
    <dgm:pt modelId="{AC0496AD-B4DB-492F-8D11-C31681830F5C}" type="parTrans" cxnId="{1DDB3444-D993-4643-B998-CD545A516ADD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48B6832-75C5-4A84-98B8-BE893D5528FF}" type="sibTrans" cxnId="{1DDB3444-D993-4643-B998-CD545A516ADD}">
      <dgm:prSet/>
      <dgm:spPr/>
      <dgm:t>
        <a:bodyPr/>
        <a:lstStyle/>
        <a:p>
          <a:endParaRPr lang="ru-RU"/>
        </a:p>
      </dgm:t>
    </dgm:pt>
    <dgm:pt modelId="{C808EC17-E514-4BEC-85F3-2A491686A00F}" type="pres">
      <dgm:prSet presAssocID="{B553DC0D-B770-4022-9F2F-5B239E8567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8A248-90A6-429C-90D0-3136397FFE17}" type="pres">
      <dgm:prSet presAssocID="{EA15F5AE-E355-4ABD-A531-29B6C98D9E17}" presName="centerShape" presStyleLbl="node0" presStyleIdx="0" presStyleCnt="1" custScaleX="195723" custScaleY="56451" custLinFactNeighborX="900" custLinFactNeighborY="8780"/>
      <dgm:spPr/>
      <dgm:t>
        <a:bodyPr/>
        <a:lstStyle/>
        <a:p>
          <a:endParaRPr lang="ru-RU"/>
        </a:p>
      </dgm:t>
    </dgm:pt>
    <dgm:pt modelId="{CD326186-A5A7-4F5C-ACD9-D7DC6965C357}" type="pres">
      <dgm:prSet presAssocID="{1FF88FD7-21DF-434A-B63A-D9C22F7632EB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3ECD3D42-8A6D-4ACC-B375-2478C269C783}" type="pres">
      <dgm:prSet presAssocID="{1F466C00-F26F-44C5-8F6E-4CDE68BF0561}" presName="node" presStyleLbl="node1" presStyleIdx="0" presStyleCnt="4" custScaleX="124218" custScaleY="125754" custRadScaleRad="96208" custRadScaleInc="29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29EE-90F2-4C5E-9B5E-D7021789DF7A}" type="pres">
      <dgm:prSet presAssocID="{78418CAD-81AD-438F-B4CC-776BA8C8D868}" presName="parTrans" presStyleLbl="bgSibTrans2D1" presStyleIdx="1" presStyleCnt="4" custLinFactNeighborX="5060" custLinFactNeighborY="3112"/>
      <dgm:spPr/>
      <dgm:t>
        <a:bodyPr/>
        <a:lstStyle/>
        <a:p>
          <a:endParaRPr lang="ru-RU"/>
        </a:p>
      </dgm:t>
    </dgm:pt>
    <dgm:pt modelId="{EB41660B-4A95-4CC2-8EFE-2F5323852893}" type="pres">
      <dgm:prSet presAssocID="{AEFD7B9E-5884-498E-A0BD-7243E902E11A}" presName="node" presStyleLbl="node1" presStyleIdx="1" presStyleCnt="4" custScaleX="126293" custScaleY="107922" custRadScaleRad="124303" custRadScaleInc="-3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EB389-0B59-4F50-A342-B3610C3A20FE}" type="pres">
      <dgm:prSet presAssocID="{EF4A7B76-298D-4346-84AC-AB2980B1FBEF}" presName="parTrans" presStyleLbl="bgSibTrans2D1" presStyleIdx="2" presStyleCnt="4" custAng="21578508" custLinFactNeighborX="-7611" custLinFactNeighborY="-3158"/>
      <dgm:spPr/>
      <dgm:t>
        <a:bodyPr/>
        <a:lstStyle/>
        <a:p>
          <a:endParaRPr lang="ru-RU"/>
        </a:p>
      </dgm:t>
    </dgm:pt>
    <dgm:pt modelId="{00615DB0-B4D8-44F4-B406-E54DAC99D190}" type="pres">
      <dgm:prSet presAssocID="{FC61584D-E8FA-4FDE-A968-063ED9C6A9F4}" presName="node" presStyleLbl="node1" presStyleIdx="2" presStyleCnt="4" custScaleX="184610" custScaleY="109988" custRadScaleRad="121930" custRadScaleInc="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5CDE4-9DB0-42B9-A6CA-DD1A1E734267}" type="pres">
      <dgm:prSet presAssocID="{AC0496AD-B4DB-492F-8D11-C31681830F5C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50D21B1-1E02-483D-8FCE-E95EB2DBC939}" type="pres">
      <dgm:prSet presAssocID="{E4D4A6DB-C839-497F-BE0F-B07106B66C63}" presName="node" presStyleLbl="node1" presStyleIdx="3" presStyleCnt="4" custScaleX="133725" custScaleY="111970" custRadScaleRad="93134" custRadScaleInc="-30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8F35B-2BE6-4E7F-9312-78CEA300F5DA}" type="presOf" srcId="{FC61584D-E8FA-4FDE-A968-063ED9C6A9F4}" destId="{00615DB0-B4D8-44F4-B406-E54DAC99D190}" srcOrd="0" destOrd="0" presId="urn:microsoft.com/office/officeart/2005/8/layout/radial4"/>
    <dgm:cxn modelId="{410C1D38-F8D9-42A2-8C03-69AC7012B477}" type="presOf" srcId="{B553DC0D-B770-4022-9F2F-5B239E856777}" destId="{C808EC17-E514-4BEC-85F3-2A491686A00F}" srcOrd="0" destOrd="0" presId="urn:microsoft.com/office/officeart/2005/8/layout/radial4"/>
    <dgm:cxn modelId="{DD0300B0-7DAC-440E-A70A-2B20C84A9FD6}" type="presOf" srcId="{EA15F5AE-E355-4ABD-A531-29B6C98D9E17}" destId="{7898A248-90A6-429C-90D0-3136397FFE17}" srcOrd="0" destOrd="0" presId="urn:microsoft.com/office/officeart/2005/8/layout/radial4"/>
    <dgm:cxn modelId="{F942928C-4525-4CFC-92BB-E0700968412D}" srcId="{B553DC0D-B770-4022-9F2F-5B239E856777}" destId="{EA15F5AE-E355-4ABD-A531-29B6C98D9E17}" srcOrd="0" destOrd="0" parTransId="{FBEBE693-9431-439A-8659-2EA02FEB6EDF}" sibTransId="{A250B86A-19FD-4D9A-962D-87B8EFEF0BE3}"/>
    <dgm:cxn modelId="{1DDB3444-D993-4643-B998-CD545A516ADD}" srcId="{EA15F5AE-E355-4ABD-A531-29B6C98D9E17}" destId="{E4D4A6DB-C839-497F-BE0F-B07106B66C63}" srcOrd="3" destOrd="0" parTransId="{AC0496AD-B4DB-492F-8D11-C31681830F5C}" sibTransId="{748B6832-75C5-4A84-98B8-BE893D5528FF}"/>
    <dgm:cxn modelId="{B2CBB7A8-9252-4401-AEDA-A5AAC873107B}" srcId="{EA15F5AE-E355-4ABD-A531-29B6C98D9E17}" destId="{1F466C00-F26F-44C5-8F6E-4CDE68BF0561}" srcOrd="0" destOrd="0" parTransId="{1FF88FD7-21DF-434A-B63A-D9C22F7632EB}" sibTransId="{27195E6C-832B-4E9B-8D73-B001D46E96A4}"/>
    <dgm:cxn modelId="{1B5C556E-BF97-44D4-B253-1008675F4254}" type="presOf" srcId="{EF4A7B76-298D-4346-84AC-AB2980B1FBEF}" destId="{8ADEB389-0B59-4F50-A342-B3610C3A20FE}" srcOrd="0" destOrd="0" presId="urn:microsoft.com/office/officeart/2005/8/layout/radial4"/>
    <dgm:cxn modelId="{97F8969A-2010-42AB-92DC-0290D219520E}" type="presOf" srcId="{AEFD7B9E-5884-498E-A0BD-7243E902E11A}" destId="{EB41660B-4A95-4CC2-8EFE-2F5323852893}" srcOrd="0" destOrd="0" presId="urn:microsoft.com/office/officeart/2005/8/layout/radial4"/>
    <dgm:cxn modelId="{35D708D4-EB35-47AC-931E-9DAE1BCF080C}" type="presOf" srcId="{1FF88FD7-21DF-434A-B63A-D9C22F7632EB}" destId="{CD326186-A5A7-4F5C-ACD9-D7DC6965C357}" srcOrd="0" destOrd="0" presId="urn:microsoft.com/office/officeart/2005/8/layout/radial4"/>
    <dgm:cxn modelId="{B873A51B-DB1E-4E26-A770-1CA50B3CEFC3}" type="presOf" srcId="{78418CAD-81AD-438F-B4CC-776BA8C8D868}" destId="{001B29EE-90F2-4C5E-9B5E-D7021789DF7A}" srcOrd="0" destOrd="0" presId="urn:microsoft.com/office/officeart/2005/8/layout/radial4"/>
    <dgm:cxn modelId="{2460FA62-6388-4760-83B4-410D80F98653}" srcId="{EA15F5AE-E355-4ABD-A531-29B6C98D9E17}" destId="{FC61584D-E8FA-4FDE-A968-063ED9C6A9F4}" srcOrd="2" destOrd="0" parTransId="{EF4A7B76-298D-4346-84AC-AB2980B1FBEF}" sibTransId="{0F18BCE0-46FA-41A1-9A13-DB7CA67BBBB6}"/>
    <dgm:cxn modelId="{E762F044-77EF-4D91-B4E4-C008ACD9BCD3}" type="presOf" srcId="{1F466C00-F26F-44C5-8F6E-4CDE68BF0561}" destId="{3ECD3D42-8A6D-4ACC-B375-2478C269C783}" srcOrd="0" destOrd="0" presId="urn:microsoft.com/office/officeart/2005/8/layout/radial4"/>
    <dgm:cxn modelId="{BAC0709B-56C9-4500-BFF1-69EB1633C086}" type="presOf" srcId="{E4D4A6DB-C839-497F-BE0F-B07106B66C63}" destId="{B50D21B1-1E02-483D-8FCE-E95EB2DBC939}" srcOrd="0" destOrd="0" presId="urn:microsoft.com/office/officeart/2005/8/layout/radial4"/>
    <dgm:cxn modelId="{1877F34E-E8C6-4338-A126-DECAE383A2EB}" srcId="{EA15F5AE-E355-4ABD-A531-29B6C98D9E17}" destId="{AEFD7B9E-5884-498E-A0BD-7243E902E11A}" srcOrd="1" destOrd="0" parTransId="{78418CAD-81AD-438F-B4CC-776BA8C8D868}" sibTransId="{D54459F7-B1E8-46F7-BE8D-299A58501344}"/>
    <dgm:cxn modelId="{59D5D0CE-A2E8-4524-93F0-534EA2B6B7D0}" type="presOf" srcId="{AC0496AD-B4DB-492F-8D11-C31681830F5C}" destId="{E285CDE4-9DB0-42B9-A6CA-DD1A1E734267}" srcOrd="0" destOrd="0" presId="urn:microsoft.com/office/officeart/2005/8/layout/radial4"/>
    <dgm:cxn modelId="{65DE2970-30A2-4CB3-9949-FCF448B91ABF}" type="presParOf" srcId="{C808EC17-E514-4BEC-85F3-2A491686A00F}" destId="{7898A248-90A6-429C-90D0-3136397FFE17}" srcOrd="0" destOrd="0" presId="urn:microsoft.com/office/officeart/2005/8/layout/radial4"/>
    <dgm:cxn modelId="{366BBD4A-CB71-4A35-8D20-93660F97C21D}" type="presParOf" srcId="{C808EC17-E514-4BEC-85F3-2A491686A00F}" destId="{CD326186-A5A7-4F5C-ACD9-D7DC6965C357}" srcOrd="1" destOrd="0" presId="urn:microsoft.com/office/officeart/2005/8/layout/radial4"/>
    <dgm:cxn modelId="{47196395-DC9B-42DE-88B5-7120227C3D51}" type="presParOf" srcId="{C808EC17-E514-4BEC-85F3-2A491686A00F}" destId="{3ECD3D42-8A6D-4ACC-B375-2478C269C783}" srcOrd="2" destOrd="0" presId="urn:microsoft.com/office/officeart/2005/8/layout/radial4"/>
    <dgm:cxn modelId="{D6704A13-CCA1-4815-9E51-7A7F4666E969}" type="presParOf" srcId="{C808EC17-E514-4BEC-85F3-2A491686A00F}" destId="{001B29EE-90F2-4C5E-9B5E-D7021789DF7A}" srcOrd="3" destOrd="0" presId="urn:microsoft.com/office/officeart/2005/8/layout/radial4"/>
    <dgm:cxn modelId="{F9EF4B17-E115-4E40-8AB0-E6C8B128C938}" type="presParOf" srcId="{C808EC17-E514-4BEC-85F3-2A491686A00F}" destId="{EB41660B-4A95-4CC2-8EFE-2F5323852893}" srcOrd="4" destOrd="0" presId="urn:microsoft.com/office/officeart/2005/8/layout/radial4"/>
    <dgm:cxn modelId="{4E87DE5F-F6A9-42E7-BCEF-9083451D114D}" type="presParOf" srcId="{C808EC17-E514-4BEC-85F3-2A491686A00F}" destId="{8ADEB389-0B59-4F50-A342-B3610C3A20FE}" srcOrd="5" destOrd="0" presId="urn:microsoft.com/office/officeart/2005/8/layout/radial4"/>
    <dgm:cxn modelId="{5874D15A-94BD-4665-81BC-70219F27E817}" type="presParOf" srcId="{C808EC17-E514-4BEC-85F3-2A491686A00F}" destId="{00615DB0-B4D8-44F4-B406-E54DAC99D190}" srcOrd="6" destOrd="0" presId="urn:microsoft.com/office/officeart/2005/8/layout/radial4"/>
    <dgm:cxn modelId="{4EF701EF-C7E9-40D1-B96D-02409D38B380}" type="presParOf" srcId="{C808EC17-E514-4BEC-85F3-2A491686A00F}" destId="{E285CDE4-9DB0-42B9-A6CA-DD1A1E734267}" srcOrd="7" destOrd="0" presId="urn:microsoft.com/office/officeart/2005/8/layout/radial4"/>
    <dgm:cxn modelId="{C343114F-291D-42DD-8529-F91F5BD49395}" type="presParOf" srcId="{C808EC17-E514-4BEC-85F3-2A491686A00F}" destId="{B50D21B1-1E02-483D-8FCE-E95EB2DBC939}" srcOrd="8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90C428-3B0F-4412-8278-ED6F12171EE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F48C8-34D6-4242-8824-BA9BA1D6DBD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b="1" dirty="0" smtClean="0">
              <a:solidFill>
                <a:srgbClr val="7030A0"/>
              </a:solidFill>
              <a:latin typeface="Monotype Corsiva" pitchFamily="66" charset="0"/>
            </a:rPr>
            <a:t>Социально-трудовая </a:t>
          </a:r>
          <a:endParaRPr lang="ru-RU" dirty="0"/>
        </a:p>
      </dgm:t>
    </dgm:pt>
    <dgm:pt modelId="{F551EE4A-E41D-4BC9-ACB2-E7E2C7631463}" type="parTrans" cxnId="{3510842E-EE41-49F4-BEF9-9E2656AEC2DA}">
      <dgm:prSet/>
      <dgm:spPr/>
      <dgm:t>
        <a:bodyPr/>
        <a:lstStyle/>
        <a:p>
          <a:endParaRPr lang="ru-RU"/>
        </a:p>
      </dgm:t>
    </dgm:pt>
    <dgm:pt modelId="{B66B45FD-4D25-4DF7-8052-0CD94CD77900}" type="sibTrans" cxnId="{3510842E-EE41-49F4-BEF9-9E2656AEC2DA}">
      <dgm:prSet/>
      <dgm:spPr/>
      <dgm:t>
        <a:bodyPr/>
        <a:lstStyle/>
        <a:p>
          <a:endParaRPr lang="ru-RU"/>
        </a:p>
      </dgm:t>
    </dgm:pt>
    <dgm:pt modelId="{34E5E1C0-378B-448D-9FB8-A3DE040B187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2DC3BB3-329B-4F46-9F8F-0FAAE3E8E142}" type="parTrans" cxnId="{5431F799-7CFC-4783-B61D-85BE32AB1EBB}">
      <dgm:prSet/>
      <dgm:spPr/>
      <dgm:t>
        <a:bodyPr/>
        <a:lstStyle/>
        <a:p>
          <a:endParaRPr lang="ru-RU"/>
        </a:p>
      </dgm:t>
    </dgm:pt>
    <dgm:pt modelId="{1A4F2124-8DDC-42BF-BCFE-23E931323C80}" type="sibTrans" cxnId="{5431F799-7CFC-4783-B61D-85BE32AB1EBB}">
      <dgm:prSet/>
      <dgm:spPr/>
      <dgm:t>
        <a:bodyPr/>
        <a:lstStyle/>
        <a:p>
          <a:endParaRPr lang="ru-RU"/>
        </a:p>
      </dgm:t>
    </dgm:pt>
    <dgm:pt modelId="{A9E0DB99-A556-4518-8C47-AF50B3D0265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Умение анализировать ситуацию на рынке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труда,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умение действовать в соответствие с личной и общественной выгодой</a:t>
          </a:r>
          <a:endParaRPr lang="ru-RU" sz="2200" i="1" dirty="0">
            <a:latin typeface="Monotype Corsiva" pitchFamily="66" charset="0"/>
            <a:cs typeface="Times New Roman" pitchFamily="18" charset="0"/>
          </a:endParaRPr>
        </a:p>
      </dgm:t>
    </dgm:pt>
    <dgm:pt modelId="{F79422ED-BD5F-48A5-B493-3F6D8F9633A7}" type="parTrans" cxnId="{D7003687-65FE-4354-BB4B-BDC9320CDB15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3C1FDCC-7B4A-4836-B483-94255E5A7EEC}" type="sibTrans" cxnId="{D7003687-65FE-4354-BB4B-BDC9320CDB15}">
      <dgm:prSet/>
      <dgm:spPr/>
      <dgm:t>
        <a:bodyPr/>
        <a:lstStyle/>
        <a:p>
          <a:endParaRPr lang="ru-RU"/>
        </a:p>
      </dgm:t>
    </dgm:pt>
    <dgm:pt modelId="{374D8E5E-C56E-4C21-915F-DC29A894B58D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Владение знанием и опытом в социально-трудовой сфере (права потребителя, покупателя, клиента, производителя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),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знанием и опытом в области семейных отношений и обязанностей, в вопросах экономики и права, в профессиональном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самоопределении</a:t>
          </a:r>
          <a:endParaRPr lang="ru-RU" sz="2200" i="1" dirty="0" smtClean="0">
            <a:latin typeface="Monotype Corsiva" pitchFamily="66" charset="0"/>
            <a:cs typeface="Times New Roman" pitchFamily="18" charset="0"/>
          </a:endParaRPr>
        </a:p>
      </dgm:t>
    </dgm:pt>
    <dgm:pt modelId="{10F381AB-1046-47A7-BF9D-9D4BC94A0820}" type="parTrans" cxnId="{C88E1CAD-8F26-4352-B62B-91929F3D5E64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C1D0FB3-001F-4A84-9072-856764CBA967}" type="sibTrans" cxnId="{C88E1CAD-8F26-4352-B62B-91929F3D5E64}">
      <dgm:prSet/>
      <dgm:spPr/>
      <dgm:t>
        <a:bodyPr/>
        <a:lstStyle/>
        <a:p>
          <a:endParaRPr lang="ru-RU"/>
        </a:p>
      </dgm:t>
    </dgm:pt>
    <dgm:pt modelId="{E936A89D-3873-4C77-ABCB-F1DB64EB89A9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Владение знанием и опытом в гражданско-общественной деятельности (выполнение роли гражданина, наблюдателя, избирателя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),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этикой трудовых и гражданственных взаимоотношений</a:t>
          </a:r>
        </a:p>
      </dgm:t>
    </dgm:pt>
    <dgm:pt modelId="{44387DC4-F613-4762-8C03-4783305C346C}" type="parTrans" cxnId="{74507005-225B-4DC6-93C6-C82D30198CD2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384FD88-606B-4D55-B225-BD43E456D891}" type="sibTrans" cxnId="{74507005-225B-4DC6-93C6-C82D30198CD2}">
      <dgm:prSet/>
      <dgm:spPr/>
      <dgm:t>
        <a:bodyPr/>
        <a:lstStyle/>
        <a:p>
          <a:endParaRPr lang="ru-RU"/>
        </a:p>
      </dgm:t>
    </dgm:pt>
    <dgm:pt modelId="{8019A36C-8F34-4AFB-A905-7FE446161CFB}" type="pres">
      <dgm:prSet presAssocID="{9A90C428-3B0F-4412-8278-ED6F12171E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E11841-9470-4012-B3EC-A51B568EAC77}" type="pres">
      <dgm:prSet presAssocID="{8B0F48C8-34D6-4242-8824-BA9BA1D6DBD5}" presName="centerShape" presStyleLbl="node0" presStyleIdx="0" presStyleCnt="1" custScaleX="162907" custScaleY="43536" custLinFactNeighborX="128" custLinFactNeighborY="-271"/>
      <dgm:spPr/>
      <dgm:t>
        <a:bodyPr/>
        <a:lstStyle/>
        <a:p>
          <a:endParaRPr lang="ru-RU"/>
        </a:p>
      </dgm:t>
    </dgm:pt>
    <dgm:pt modelId="{64F8D30A-B0E3-472C-AAE4-78B093D1F066}" type="pres">
      <dgm:prSet presAssocID="{F79422ED-BD5F-48A5-B493-3F6D8F9633A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C85E0B2-16F8-41CD-AAA4-D6FB30C0C9D8}" type="pres">
      <dgm:prSet presAssocID="{A9E0DB99-A556-4518-8C47-AF50B3D0265A}" presName="node" presStyleLbl="node1" presStyleIdx="0" presStyleCnt="3" custScaleX="113817" custScaleY="88928" custRadScaleRad="124913" custRadScaleInc="93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566-A756-4176-8C67-4979ACC062E7}" type="pres">
      <dgm:prSet presAssocID="{10F381AB-1046-47A7-BF9D-9D4BC94A0820}" presName="parTrans" presStyleLbl="bgSibTrans2D1" presStyleIdx="1" presStyleCnt="3" custLinFactNeighborX="17661" custLinFactNeighborY="-17307"/>
      <dgm:spPr/>
      <dgm:t>
        <a:bodyPr/>
        <a:lstStyle/>
        <a:p>
          <a:endParaRPr lang="ru-RU"/>
        </a:p>
      </dgm:t>
    </dgm:pt>
    <dgm:pt modelId="{8C438BF3-1C9B-4B1E-95FF-70CCD1147FFF}" type="pres">
      <dgm:prSet presAssocID="{374D8E5E-C56E-4C21-915F-DC29A894B58D}" presName="node" presStyleLbl="node1" presStyleIdx="1" presStyleCnt="3" custScaleX="111319" custScaleY="177415" custRadScaleRad="103580" custRadScaleInc="-83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EB4F5-6482-4AC2-AAE6-34D50F6824A9}" type="pres">
      <dgm:prSet presAssocID="{44387DC4-F613-4762-8C03-4783305C346C}" presName="parTrans" presStyleLbl="bgSibTrans2D1" presStyleIdx="2" presStyleCnt="3" custLinFactNeighborX="-23363" custLinFactNeighborY="-21614"/>
      <dgm:spPr/>
      <dgm:t>
        <a:bodyPr/>
        <a:lstStyle/>
        <a:p>
          <a:endParaRPr lang="ru-RU"/>
        </a:p>
      </dgm:t>
    </dgm:pt>
    <dgm:pt modelId="{B2D7DD56-2579-40AA-AB45-156DA17CF8CB}" type="pres">
      <dgm:prSet presAssocID="{E936A89D-3873-4C77-ABCB-F1DB64EB89A9}" presName="node" presStyleLbl="node1" presStyleIdx="2" presStyleCnt="3" custScaleX="103091" custScaleY="154376" custRadScaleRad="94694" custRadScaleInc="-2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14056-CABB-4ADF-8273-D1B70F0E15CC}" type="presOf" srcId="{9A90C428-3B0F-4412-8278-ED6F12171EE8}" destId="{8019A36C-8F34-4AFB-A905-7FE446161CFB}" srcOrd="0" destOrd="0" presId="urn:microsoft.com/office/officeart/2005/8/layout/radial4"/>
    <dgm:cxn modelId="{AA0BC39C-ABB6-46D8-A8D5-6B3D9B695206}" type="presOf" srcId="{44387DC4-F613-4762-8C03-4783305C346C}" destId="{271EB4F5-6482-4AC2-AAE6-34D50F6824A9}" srcOrd="0" destOrd="0" presId="urn:microsoft.com/office/officeart/2005/8/layout/radial4"/>
    <dgm:cxn modelId="{EC666E85-390F-48EE-99EB-B310477973D2}" type="presOf" srcId="{8B0F48C8-34D6-4242-8824-BA9BA1D6DBD5}" destId="{A4E11841-9470-4012-B3EC-A51B568EAC77}" srcOrd="0" destOrd="0" presId="urn:microsoft.com/office/officeart/2005/8/layout/radial4"/>
    <dgm:cxn modelId="{C8FDAC8B-3B5A-478D-9A28-011331962FD5}" type="presOf" srcId="{A9E0DB99-A556-4518-8C47-AF50B3D0265A}" destId="{AC85E0B2-16F8-41CD-AAA4-D6FB30C0C9D8}" srcOrd="0" destOrd="0" presId="urn:microsoft.com/office/officeart/2005/8/layout/radial4"/>
    <dgm:cxn modelId="{74507005-225B-4DC6-93C6-C82D30198CD2}" srcId="{8B0F48C8-34D6-4242-8824-BA9BA1D6DBD5}" destId="{E936A89D-3873-4C77-ABCB-F1DB64EB89A9}" srcOrd="2" destOrd="0" parTransId="{44387DC4-F613-4762-8C03-4783305C346C}" sibTransId="{4384FD88-606B-4D55-B225-BD43E456D891}"/>
    <dgm:cxn modelId="{D7003687-65FE-4354-BB4B-BDC9320CDB15}" srcId="{8B0F48C8-34D6-4242-8824-BA9BA1D6DBD5}" destId="{A9E0DB99-A556-4518-8C47-AF50B3D0265A}" srcOrd="0" destOrd="0" parTransId="{F79422ED-BD5F-48A5-B493-3F6D8F9633A7}" sibTransId="{13C1FDCC-7B4A-4836-B483-94255E5A7EEC}"/>
    <dgm:cxn modelId="{A59C0E2C-4EDC-4A47-8AFC-2E582EAAACE6}" type="presOf" srcId="{F79422ED-BD5F-48A5-B493-3F6D8F9633A7}" destId="{64F8D30A-B0E3-472C-AAE4-78B093D1F066}" srcOrd="0" destOrd="0" presId="urn:microsoft.com/office/officeart/2005/8/layout/radial4"/>
    <dgm:cxn modelId="{C88E1CAD-8F26-4352-B62B-91929F3D5E64}" srcId="{8B0F48C8-34D6-4242-8824-BA9BA1D6DBD5}" destId="{374D8E5E-C56E-4C21-915F-DC29A894B58D}" srcOrd="1" destOrd="0" parTransId="{10F381AB-1046-47A7-BF9D-9D4BC94A0820}" sibTransId="{FC1D0FB3-001F-4A84-9072-856764CBA967}"/>
    <dgm:cxn modelId="{5431F799-7CFC-4783-B61D-85BE32AB1EBB}" srcId="{9A90C428-3B0F-4412-8278-ED6F12171EE8}" destId="{34E5E1C0-378B-448D-9FB8-A3DE040B187B}" srcOrd="1" destOrd="0" parTransId="{52DC3BB3-329B-4F46-9F8F-0FAAE3E8E142}" sibTransId="{1A4F2124-8DDC-42BF-BCFE-23E931323C80}"/>
    <dgm:cxn modelId="{3510842E-EE41-49F4-BEF9-9E2656AEC2DA}" srcId="{9A90C428-3B0F-4412-8278-ED6F12171EE8}" destId="{8B0F48C8-34D6-4242-8824-BA9BA1D6DBD5}" srcOrd="0" destOrd="0" parTransId="{F551EE4A-E41D-4BC9-ACB2-E7E2C7631463}" sibTransId="{B66B45FD-4D25-4DF7-8052-0CD94CD77900}"/>
    <dgm:cxn modelId="{F4E271D1-70ED-4149-B8D0-E4940BCF5A02}" type="presOf" srcId="{E936A89D-3873-4C77-ABCB-F1DB64EB89A9}" destId="{B2D7DD56-2579-40AA-AB45-156DA17CF8CB}" srcOrd="0" destOrd="0" presId="urn:microsoft.com/office/officeart/2005/8/layout/radial4"/>
    <dgm:cxn modelId="{1620FF1E-D218-4706-876D-CCE4AFA112DE}" type="presOf" srcId="{374D8E5E-C56E-4C21-915F-DC29A894B58D}" destId="{8C438BF3-1C9B-4B1E-95FF-70CCD1147FFF}" srcOrd="0" destOrd="0" presId="urn:microsoft.com/office/officeart/2005/8/layout/radial4"/>
    <dgm:cxn modelId="{39E4684B-4622-4649-BF48-902E6AF94937}" type="presOf" srcId="{10F381AB-1046-47A7-BF9D-9D4BC94A0820}" destId="{E69F8566-A756-4176-8C67-4979ACC062E7}" srcOrd="0" destOrd="0" presId="urn:microsoft.com/office/officeart/2005/8/layout/radial4"/>
    <dgm:cxn modelId="{3F668BE4-C405-4AC8-88CA-FE768265515E}" type="presParOf" srcId="{8019A36C-8F34-4AFB-A905-7FE446161CFB}" destId="{A4E11841-9470-4012-B3EC-A51B568EAC77}" srcOrd="0" destOrd="0" presId="urn:microsoft.com/office/officeart/2005/8/layout/radial4"/>
    <dgm:cxn modelId="{91851252-2D8E-4D3E-9368-8EC1E8589538}" type="presParOf" srcId="{8019A36C-8F34-4AFB-A905-7FE446161CFB}" destId="{64F8D30A-B0E3-472C-AAE4-78B093D1F066}" srcOrd="1" destOrd="0" presId="urn:microsoft.com/office/officeart/2005/8/layout/radial4"/>
    <dgm:cxn modelId="{80E0C37D-5935-446D-9F39-9C881D66F045}" type="presParOf" srcId="{8019A36C-8F34-4AFB-A905-7FE446161CFB}" destId="{AC85E0B2-16F8-41CD-AAA4-D6FB30C0C9D8}" srcOrd="2" destOrd="0" presId="urn:microsoft.com/office/officeart/2005/8/layout/radial4"/>
    <dgm:cxn modelId="{AB12F136-CC42-4DB5-A4FF-9D59A690B5D3}" type="presParOf" srcId="{8019A36C-8F34-4AFB-A905-7FE446161CFB}" destId="{E69F8566-A756-4176-8C67-4979ACC062E7}" srcOrd="3" destOrd="0" presId="urn:microsoft.com/office/officeart/2005/8/layout/radial4"/>
    <dgm:cxn modelId="{D505DF58-73B1-45FC-82F6-9A63FB081BCB}" type="presParOf" srcId="{8019A36C-8F34-4AFB-A905-7FE446161CFB}" destId="{8C438BF3-1C9B-4B1E-95FF-70CCD1147FFF}" srcOrd="4" destOrd="0" presId="urn:microsoft.com/office/officeart/2005/8/layout/radial4"/>
    <dgm:cxn modelId="{66932602-52C3-40F1-A64A-90640CE3D971}" type="presParOf" srcId="{8019A36C-8F34-4AFB-A905-7FE446161CFB}" destId="{271EB4F5-6482-4AC2-AAE6-34D50F6824A9}" srcOrd="5" destOrd="0" presId="urn:microsoft.com/office/officeart/2005/8/layout/radial4"/>
    <dgm:cxn modelId="{2DBA6C8E-5787-46B4-AAA0-B92575C18C49}" type="presParOf" srcId="{8019A36C-8F34-4AFB-A905-7FE446161CFB}" destId="{B2D7DD56-2579-40AA-AB45-156DA17CF8CB}" srcOrd="6" destOrd="0" presId="urn:microsoft.com/office/officeart/2005/8/layout/radial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53DC0D-B770-4022-9F2F-5B239E856777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A15F5AE-E355-4ABD-A531-29B6C98D9E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Monotype Corsiva" pitchFamily="66" charset="0"/>
            </a:rPr>
            <a:t>Ценностно-смысловая</a:t>
          </a:r>
          <a:endParaRPr lang="ru-RU" sz="3600" b="1" dirty="0">
            <a:solidFill>
              <a:srgbClr val="7030A0"/>
            </a:solidFill>
            <a:latin typeface="Monotype Corsiva" pitchFamily="66" charset="0"/>
          </a:endParaRPr>
        </a:p>
      </dgm:t>
    </dgm:pt>
    <dgm:pt modelId="{FBEBE693-9431-439A-8659-2EA02FEB6EDF}" type="parTrans" cxnId="{F942928C-4525-4CFC-92BB-E0700968412D}">
      <dgm:prSet/>
      <dgm:spPr/>
      <dgm:t>
        <a:bodyPr/>
        <a:lstStyle/>
        <a:p>
          <a:endParaRPr lang="ru-RU"/>
        </a:p>
      </dgm:t>
    </dgm:pt>
    <dgm:pt modelId="{A250B86A-19FD-4D9A-962D-87B8EFEF0BE3}" type="sibTrans" cxnId="{F942928C-4525-4CFC-92BB-E0700968412D}">
      <dgm:prSet/>
      <dgm:spPr/>
      <dgm:t>
        <a:bodyPr/>
        <a:lstStyle/>
        <a:p>
          <a:endParaRPr lang="ru-RU"/>
        </a:p>
      </dgm:t>
    </dgm:pt>
    <dgm:pt modelId="{1F466C00-F26F-44C5-8F6E-4CDE68BF0561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Monotype Corsiva" pitchFamily="66" charset="0"/>
            </a:rPr>
            <a:t> </a:t>
          </a:r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Умение планировать свою деятельность </a:t>
          </a:r>
          <a:endParaRPr lang="ru-RU" sz="2200" b="1" dirty="0">
            <a:solidFill>
              <a:schemeClr val="bg1"/>
            </a:solidFill>
            <a:latin typeface="Monotype Corsiva" pitchFamily="66" charset="0"/>
          </a:endParaRPr>
        </a:p>
      </dgm:t>
    </dgm:pt>
    <dgm:pt modelId="{1FF88FD7-21DF-434A-B63A-D9C22F7632EB}" type="parTrans" cxnId="{B2CBB7A8-9252-4401-AEDA-A5AAC873107B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7195E6C-832B-4E9B-8D73-B001D46E96A4}" type="sibTrans" cxnId="{B2CBB7A8-9252-4401-AEDA-A5AAC873107B}">
      <dgm:prSet/>
      <dgm:spPr/>
      <dgm:t>
        <a:bodyPr/>
        <a:lstStyle/>
        <a:p>
          <a:endParaRPr lang="ru-RU"/>
        </a:p>
      </dgm:t>
    </dgm:pt>
    <dgm:pt modelId="{FC61584D-E8FA-4FDE-A968-063ED9C6A9F4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Умение выбирать целевые и смысловые установки своих действий 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4A7B76-298D-4346-84AC-AB2980B1FBEF}" type="parTrans" cxnId="{2460FA62-6388-4760-83B4-410D80F9865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F18BCE0-46FA-41A1-9A13-DB7CA67BBBB6}" type="sibTrans" cxnId="{2460FA62-6388-4760-83B4-410D80F98653}">
      <dgm:prSet/>
      <dgm:spPr/>
      <dgm:t>
        <a:bodyPr/>
        <a:lstStyle/>
        <a:p>
          <a:endParaRPr lang="ru-RU"/>
        </a:p>
      </dgm:t>
    </dgm:pt>
    <dgm:pt modelId="{AEFD7B9E-5884-498E-A0BD-7243E902E11A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Способность </a:t>
          </a:r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видеть </a:t>
          </a:r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и понимать окружающий мир, ориентироваться в </a:t>
          </a:r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нём</a:t>
          </a:r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 </a:t>
          </a:r>
          <a:endParaRPr lang="ru-RU" sz="22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418CAD-81AD-438F-B4CC-776BA8C8D868}" type="parTrans" cxnId="{1877F34E-E8C6-4338-A126-DECAE383A2EB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54459F7-B1E8-46F7-BE8D-299A58501344}" type="sibTrans" cxnId="{1877F34E-E8C6-4338-A126-DECAE383A2EB}">
      <dgm:prSet/>
      <dgm:spPr/>
      <dgm:t>
        <a:bodyPr/>
        <a:lstStyle/>
        <a:p>
          <a:endParaRPr lang="ru-RU"/>
        </a:p>
      </dgm:t>
    </dgm:pt>
    <dgm:pt modelId="{E4D4A6DB-C839-497F-BE0F-B07106B66C6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Monotype Corsiva" pitchFamily="66" charset="0"/>
            </a:rPr>
            <a:t>Умение принимать решение </a:t>
          </a:r>
          <a:r>
            <a:rPr lang="ru-RU" sz="2200" dirty="0" smtClean="0"/>
            <a:t> </a:t>
          </a:r>
          <a:endParaRPr lang="ru-RU" sz="2200" dirty="0"/>
        </a:p>
      </dgm:t>
    </dgm:pt>
    <dgm:pt modelId="{AC0496AD-B4DB-492F-8D11-C31681830F5C}" type="parTrans" cxnId="{1DDB3444-D993-4643-B998-CD545A516ADD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48B6832-75C5-4A84-98B8-BE893D5528FF}" type="sibTrans" cxnId="{1DDB3444-D993-4643-B998-CD545A516ADD}">
      <dgm:prSet/>
      <dgm:spPr/>
      <dgm:t>
        <a:bodyPr/>
        <a:lstStyle/>
        <a:p>
          <a:endParaRPr lang="ru-RU"/>
        </a:p>
      </dgm:t>
    </dgm:pt>
    <dgm:pt modelId="{C808EC17-E514-4BEC-85F3-2A491686A00F}" type="pres">
      <dgm:prSet presAssocID="{B553DC0D-B770-4022-9F2F-5B239E8567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8A248-90A6-429C-90D0-3136397FFE17}" type="pres">
      <dgm:prSet presAssocID="{EA15F5AE-E355-4ABD-A531-29B6C98D9E17}" presName="centerShape" presStyleLbl="node0" presStyleIdx="0" presStyleCnt="1" custScaleX="195723" custScaleY="56451" custLinFactNeighborX="900" custLinFactNeighborY="8780"/>
      <dgm:spPr/>
      <dgm:t>
        <a:bodyPr/>
        <a:lstStyle/>
        <a:p>
          <a:endParaRPr lang="ru-RU"/>
        </a:p>
      </dgm:t>
    </dgm:pt>
    <dgm:pt modelId="{CD326186-A5A7-4F5C-ACD9-D7DC6965C357}" type="pres">
      <dgm:prSet presAssocID="{1FF88FD7-21DF-434A-B63A-D9C22F7632EB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3ECD3D42-8A6D-4ACC-B375-2478C269C783}" type="pres">
      <dgm:prSet presAssocID="{1F466C00-F26F-44C5-8F6E-4CDE68BF0561}" presName="node" presStyleLbl="node1" presStyleIdx="0" presStyleCnt="4" custScaleX="109195" custScaleY="78210" custRadScaleRad="100336" custRadScaleInc="19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29EE-90F2-4C5E-9B5E-D7021789DF7A}" type="pres">
      <dgm:prSet presAssocID="{78418CAD-81AD-438F-B4CC-776BA8C8D868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B41660B-4A95-4CC2-8EFE-2F5323852893}" type="pres">
      <dgm:prSet presAssocID="{AEFD7B9E-5884-498E-A0BD-7243E902E11A}" presName="node" presStyleLbl="node1" presStyleIdx="1" presStyleCnt="4" custScaleX="126293" custScaleY="92076" custRadScaleRad="109278" custRadScaleInc="-2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EB389-0B59-4F50-A342-B3610C3A20FE}" type="pres">
      <dgm:prSet presAssocID="{EF4A7B76-298D-4346-84AC-AB2980B1FBEF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00615DB0-B4D8-44F4-B406-E54DAC99D190}" type="pres">
      <dgm:prSet presAssocID="{FC61584D-E8FA-4FDE-A968-063ED9C6A9F4}" presName="node" presStyleLbl="node1" presStyleIdx="2" presStyleCnt="4" custScaleX="146293" custScaleY="84151" custRadScaleRad="111908" custRadScaleInc="8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5CDE4-9DB0-42B9-A6CA-DD1A1E734267}" type="pres">
      <dgm:prSet presAssocID="{AC0496AD-B4DB-492F-8D11-C31681830F5C}" presName="parTrans" presStyleLbl="bgSibTrans2D1" presStyleIdx="3" presStyleCnt="4" custLinFactNeighborX="1861" custLinFactNeighborY="-9795"/>
      <dgm:spPr/>
      <dgm:t>
        <a:bodyPr/>
        <a:lstStyle/>
        <a:p>
          <a:endParaRPr lang="ru-RU"/>
        </a:p>
      </dgm:t>
    </dgm:pt>
    <dgm:pt modelId="{B50D21B1-1E02-483D-8FCE-E95EB2DBC939}" type="pres">
      <dgm:prSet presAssocID="{E4D4A6DB-C839-497F-BE0F-B07106B66C63}" presName="node" presStyleLbl="node1" presStyleIdx="3" presStyleCnt="4" custScaleX="107320" custScaleY="78209" custRadScaleRad="98136" custRadScaleInc="-20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36B8C9-0582-4AA6-9778-C2FBCC041D31}" type="presOf" srcId="{EF4A7B76-298D-4346-84AC-AB2980B1FBEF}" destId="{8ADEB389-0B59-4F50-A342-B3610C3A20FE}" srcOrd="0" destOrd="0" presId="urn:microsoft.com/office/officeart/2005/8/layout/radial4"/>
    <dgm:cxn modelId="{80F31F9D-1274-4C0E-8D39-6D76A808D384}" type="presOf" srcId="{E4D4A6DB-C839-497F-BE0F-B07106B66C63}" destId="{B50D21B1-1E02-483D-8FCE-E95EB2DBC939}" srcOrd="0" destOrd="0" presId="urn:microsoft.com/office/officeart/2005/8/layout/radial4"/>
    <dgm:cxn modelId="{F942928C-4525-4CFC-92BB-E0700968412D}" srcId="{B553DC0D-B770-4022-9F2F-5B239E856777}" destId="{EA15F5AE-E355-4ABD-A531-29B6C98D9E17}" srcOrd="0" destOrd="0" parTransId="{FBEBE693-9431-439A-8659-2EA02FEB6EDF}" sibTransId="{A250B86A-19FD-4D9A-962D-87B8EFEF0BE3}"/>
    <dgm:cxn modelId="{3E74E75C-846D-4CC5-BF3B-D06EDD33F699}" type="presOf" srcId="{FC61584D-E8FA-4FDE-A968-063ED9C6A9F4}" destId="{00615DB0-B4D8-44F4-B406-E54DAC99D190}" srcOrd="0" destOrd="0" presId="urn:microsoft.com/office/officeart/2005/8/layout/radial4"/>
    <dgm:cxn modelId="{C014C08D-BBBA-4624-8A26-6750377679A7}" type="presOf" srcId="{1F466C00-F26F-44C5-8F6E-4CDE68BF0561}" destId="{3ECD3D42-8A6D-4ACC-B375-2478C269C783}" srcOrd="0" destOrd="0" presId="urn:microsoft.com/office/officeart/2005/8/layout/radial4"/>
    <dgm:cxn modelId="{0D0DA4DE-B18A-4A4E-9DF3-405C6E2DFDA2}" type="presOf" srcId="{B553DC0D-B770-4022-9F2F-5B239E856777}" destId="{C808EC17-E514-4BEC-85F3-2A491686A00F}" srcOrd="0" destOrd="0" presId="urn:microsoft.com/office/officeart/2005/8/layout/radial4"/>
    <dgm:cxn modelId="{C14E509F-880D-443F-BAA7-4229E25B8FE9}" type="presOf" srcId="{EA15F5AE-E355-4ABD-A531-29B6C98D9E17}" destId="{7898A248-90A6-429C-90D0-3136397FFE17}" srcOrd="0" destOrd="0" presId="urn:microsoft.com/office/officeart/2005/8/layout/radial4"/>
    <dgm:cxn modelId="{1DDB3444-D993-4643-B998-CD545A516ADD}" srcId="{EA15F5AE-E355-4ABD-A531-29B6C98D9E17}" destId="{E4D4A6DB-C839-497F-BE0F-B07106B66C63}" srcOrd="3" destOrd="0" parTransId="{AC0496AD-B4DB-492F-8D11-C31681830F5C}" sibTransId="{748B6832-75C5-4A84-98B8-BE893D5528FF}"/>
    <dgm:cxn modelId="{AC284993-9DCE-4E57-AA41-7CDF8D7ECDA2}" type="presOf" srcId="{AC0496AD-B4DB-492F-8D11-C31681830F5C}" destId="{E285CDE4-9DB0-42B9-A6CA-DD1A1E734267}" srcOrd="0" destOrd="0" presId="urn:microsoft.com/office/officeart/2005/8/layout/radial4"/>
    <dgm:cxn modelId="{02FEA590-BDDA-4080-9F50-AF3193FDE961}" type="presOf" srcId="{78418CAD-81AD-438F-B4CC-776BA8C8D868}" destId="{001B29EE-90F2-4C5E-9B5E-D7021789DF7A}" srcOrd="0" destOrd="0" presId="urn:microsoft.com/office/officeart/2005/8/layout/radial4"/>
    <dgm:cxn modelId="{19190864-C5D1-4D6F-AB0E-E4CACF13BC96}" type="presOf" srcId="{AEFD7B9E-5884-498E-A0BD-7243E902E11A}" destId="{EB41660B-4A95-4CC2-8EFE-2F5323852893}" srcOrd="0" destOrd="0" presId="urn:microsoft.com/office/officeart/2005/8/layout/radial4"/>
    <dgm:cxn modelId="{B2CBB7A8-9252-4401-AEDA-A5AAC873107B}" srcId="{EA15F5AE-E355-4ABD-A531-29B6C98D9E17}" destId="{1F466C00-F26F-44C5-8F6E-4CDE68BF0561}" srcOrd="0" destOrd="0" parTransId="{1FF88FD7-21DF-434A-B63A-D9C22F7632EB}" sibTransId="{27195E6C-832B-4E9B-8D73-B001D46E96A4}"/>
    <dgm:cxn modelId="{2460FA62-6388-4760-83B4-410D80F98653}" srcId="{EA15F5AE-E355-4ABD-A531-29B6C98D9E17}" destId="{FC61584D-E8FA-4FDE-A968-063ED9C6A9F4}" srcOrd="2" destOrd="0" parTransId="{EF4A7B76-298D-4346-84AC-AB2980B1FBEF}" sibTransId="{0F18BCE0-46FA-41A1-9A13-DB7CA67BBBB6}"/>
    <dgm:cxn modelId="{1877F34E-E8C6-4338-A126-DECAE383A2EB}" srcId="{EA15F5AE-E355-4ABD-A531-29B6C98D9E17}" destId="{AEFD7B9E-5884-498E-A0BD-7243E902E11A}" srcOrd="1" destOrd="0" parTransId="{78418CAD-81AD-438F-B4CC-776BA8C8D868}" sibTransId="{D54459F7-B1E8-46F7-BE8D-299A58501344}"/>
    <dgm:cxn modelId="{92683D2C-3DFE-4A31-92EF-EA6B193C61B8}" type="presOf" srcId="{1FF88FD7-21DF-434A-B63A-D9C22F7632EB}" destId="{CD326186-A5A7-4F5C-ACD9-D7DC6965C357}" srcOrd="0" destOrd="0" presId="urn:microsoft.com/office/officeart/2005/8/layout/radial4"/>
    <dgm:cxn modelId="{8B00EF93-1539-4E43-B732-DB25F3E37C9A}" type="presParOf" srcId="{C808EC17-E514-4BEC-85F3-2A491686A00F}" destId="{7898A248-90A6-429C-90D0-3136397FFE17}" srcOrd="0" destOrd="0" presId="urn:microsoft.com/office/officeart/2005/8/layout/radial4"/>
    <dgm:cxn modelId="{2722C08E-9EBD-489D-B757-B163A178767E}" type="presParOf" srcId="{C808EC17-E514-4BEC-85F3-2A491686A00F}" destId="{CD326186-A5A7-4F5C-ACD9-D7DC6965C357}" srcOrd="1" destOrd="0" presId="urn:microsoft.com/office/officeart/2005/8/layout/radial4"/>
    <dgm:cxn modelId="{10FA0FBC-EF11-4825-A095-89292386E8B2}" type="presParOf" srcId="{C808EC17-E514-4BEC-85F3-2A491686A00F}" destId="{3ECD3D42-8A6D-4ACC-B375-2478C269C783}" srcOrd="2" destOrd="0" presId="urn:microsoft.com/office/officeart/2005/8/layout/radial4"/>
    <dgm:cxn modelId="{FB8EB8F7-C1A9-4A8D-9ACE-63FD7B7EC915}" type="presParOf" srcId="{C808EC17-E514-4BEC-85F3-2A491686A00F}" destId="{001B29EE-90F2-4C5E-9B5E-D7021789DF7A}" srcOrd="3" destOrd="0" presId="urn:microsoft.com/office/officeart/2005/8/layout/radial4"/>
    <dgm:cxn modelId="{00A6D85A-C768-4CD9-8C66-288C0F5E606A}" type="presParOf" srcId="{C808EC17-E514-4BEC-85F3-2A491686A00F}" destId="{EB41660B-4A95-4CC2-8EFE-2F5323852893}" srcOrd="4" destOrd="0" presId="urn:microsoft.com/office/officeart/2005/8/layout/radial4"/>
    <dgm:cxn modelId="{067C73BD-C2CF-4C6B-BF72-F1DCCA919400}" type="presParOf" srcId="{C808EC17-E514-4BEC-85F3-2A491686A00F}" destId="{8ADEB389-0B59-4F50-A342-B3610C3A20FE}" srcOrd="5" destOrd="0" presId="urn:microsoft.com/office/officeart/2005/8/layout/radial4"/>
    <dgm:cxn modelId="{A7B57661-A28D-401F-A9FE-DC3A9F80C294}" type="presParOf" srcId="{C808EC17-E514-4BEC-85F3-2A491686A00F}" destId="{00615DB0-B4D8-44F4-B406-E54DAC99D190}" srcOrd="6" destOrd="0" presId="urn:microsoft.com/office/officeart/2005/8/layout/radial4"/>
    <dgm:cxn modelId="{DBC5EF12-4FCA-447D-B08A-4457A932D332}" type="presParOf" srcId="{C808EC17-E514-4BEC-85F3-2A491686A00F}" destId="{E285CDE4-9DB0-42B9-A6CA-DD1A1E734267}" srcOrd="7" destOrd="0" presId="urn:microsoft.com/office/officeart/2005/8/layout/radial4"/>
    <dgm:cxn modelId="{FF376396-BB93-49D5-93C6-632046757123}" type="presParOf" srcId="{C808EC17-E514-4BEC-85F3-2A491686A00F}" destId="{B50D21B1-1E02-483D-8FCE-E95EB2DBC939}" srcOrd="8" destOrd="0" presId="urn:microsoft.com/office/officeart/2005/8/layout/radial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8E8374-ABC9-4C83-BC77-E9CF363F8C54}" type="doc">
      <dgm:prSet loTypeId="urn:microsoft.com/office/officeart/2005/8/layout/radial4" loCatId="relationship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49376DB-8446-416B-87FD-F5B83BF7B6C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Monotype Corsiva" pitchFamily="66" charset="0"/>
            </a:rPr>
            <a:t>Общекультурная и Личное совершенствование</a:t>
          </a:r>
          <a:endParaRPr lang="ru-RU" sz="3600" b="1" dirty="0">
            <a:solidFill>
              <a:srgbClr val="7030A0"/>
            </a:solidFill>
            <a:latin typeface="Monotype Corsiva" pitchFamily="66" charset="0"/>
          </a:endParaRPr>
        </a:p>
      </dgm:t>
    </dgm:pt>
    <dgm:pt modelId="{1990911F-0D38-4EF4-BDEF-8946AF03D0B8}" type="parTrans" cxnId="{55288799-B3B5-4156-A468-44BEC2F7C86E}">
      <dgm:prSet/>
      <dgm:spPr/>
      <dgm:t>
        <a:bodyPr/>
        <a:lstStyle/>
        <a:p>
          <a:endParaRPr lang="ru-RU"/>
        </a:p>
      </dgm:t>
    </dgm:pt>
    <dgm:pt modelId="{88E4953A-F8C1-43C9-97BB-36CD801EB4E2}" type="sibTrans" cxnId="{55288799-B3B5-4156-A468-44BEC2F7C86E}">
      <dgm:prSet/>
      <dgm:spPr/>
      <dgm:t>
        <a:bodyPr/>
        <a:lstStyle/>
        <a:p>
          <a:endParaRPr lang="ru-RU"/>
        </a:p>
      </dgm:t>
    </dgm:pt>
    <dgm:pt modelId="{54DF6BA5-4605-4CCB-A46E-419014B249C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b="1" i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Развиты способы физического, духовного и интеллектуального саморазвития, эмоциональная </a:t>
          </a:r>
          <a:r>
            <a:rPr lang="ru-RU" sz="2200" b="1" i="1" dirty="0" err="1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саморегуляция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 и </a:t>
          </a:r>
          <a:r>
            <a:rPr lang="ru-RU" sz="2200" b="1" i="1" dirty="0" err="1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самоподдержка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 </a:t>
          </a:r>
          <a: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16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D05A49-7C8D-462B-8520-5B3E92717C3A}" type="parTrans" cxnId="{6F1B3526-49FD-406C-B16D-A74F1D38DE42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56C1D28-B814-4C89-8C59-A80ABF567D4C}" type="sibTrans" cxnId="{6F1B3526-49FD-406C-B16D-A74F1D38DE42}">
      <dgm:prSet/>
      <dgm:spPr/>
      <dgm:t>
        <a:bodyPr/>
        <a:lstStyle/>
        <a:p>
          <a:endParaRPr lang="ru-RU"/>
        </a:p>
      </dgm:t>
    </dgm:pt>
    <dgm:pt modelId="{9B3FE4F6-EB55-4FF9-A2C2-790DC0B1682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Владение способами деятельности в собственных интересах и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возможностях,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непрерывное самопознание, развиты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личностные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качества 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09A764C9-7AC0-4547-B03E-F33D0707294D}" type="parTrans" cxnId="{FF623414-9C08-4EAA-BA1A-63BC46732FD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EA012B2-A075-4E3D-A3C4-9E3AB703697F}" type="sibTrans" cxnId="{FF623414-9C08-4EAA-BA1A-63BC46732FD8}">
      <dgm:prSet/>
      <dgm:spPr/>
      <dgm:t>
        <a:bodyPr/>
        <a:lstStyle/>
        <a:p>
          <a:endParaRPr lang="ru-RU"/>
        </a:p>
      </dgm:t>
    </dgm:pt>
    <dgm:pt modelId="{2CF14A7E-245D-4D30-9A8E-2E0E24DA386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Психологическая грамотность, культура мышления и поведения, внутренняя экологическая культура,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забота </a:t>
          </a:r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о собственном здоровье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14A6C12B-AA0C-4026-B79D-6CAADCCB9B7B}" type="parTrans" cxnId="{EB0F8E65-B219-4A69-BE8C-3ED6A55625B4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998FBD1-8A75-4878-93A1-6755B1530BBA}" type="sibTrans" cxnId="{EB0F8E65-B219-4A69-BE8C-3ED6A55625B4}">
      <dgm:prSet/>
      <dgm:spPr/>
      <dgm:t>
        <a:bodyPr/>
        <a:lstStyle/>
        <a:p>
          <a:endParaRPr lang="ru-RU"/>
        </a:p>
      </dgm:t>
    </dgm:pt>
    <dgm:pt modelId="{04F7D734-C775-442D-B3F9-2CFDDDA0FA21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i="1" dirty="0" smtClean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rPr>
            <a:t>Осведомлён в особенностях национальной и общечеловеческой культуры, основ семейных, социальных, общественных явлений и традиций и т.д.</a:t>
          </a:r>
          <a:endParaRPr lang="ru-RU" sz="2200" b="1" i="1" dirty="0">
            <a:solidFill>
              <a:schemeClr val="bg1"/>
            </a:solidFill>
            <a:latin typeface="Monotype Corsiva" pitchFamily="66" charset="0"/>
            <a:cs typeface="Times New Roman" pitchFamily="18" charset="0"/>
          </a:endParaRPr>
        </a:p>
      </dgm:t>
    </dgm:pt>
    <dgm:pt modelId="{C7437B46-96B2-423F-90D3-735A05695606}" type="parTrans" cxnId="{B21E8A81-BFC8-4A60-A71E-1BCFC9CE88B7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BD3E70F-2D43-47FB-9D26-E8B4162EBE57}" type="sibTrans" cxnId="{B21E8A81-BFC8-4A60-A71E-1BCFC9CE88B7}">
      <dgm:prSet/>
      <dgm:spPr/>
      <dgm:t>
        <a:bodyPr/>
        <a:lstStyle/>
        <a:p>
          <a:endParaRPr lang="ru-RU"/>
        </a:p>
      </dgm:t>
    </dgm:pt>
    <dgm:pt modelId="{3DBCAD0F-E547-4605-9975-F382F7F14DED}" type="pres">
      <dgm:prSet presAssocID="{B68E8374-ABC9-4C83-BC77-E9CF363F8C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F12BE-77A8-4F98-A9E2-10F61C551FE0}" type="pres">
      <dgm:prSet presAssocID="{349376DB-8446-416B-87FD-F5B83BF7B6C7}" presName="centerShape" presStyleLbl="node0" presStyleIdx="0" presStyleCnt="1" custScaleX="244408" custScaleY="72035" custLinFactNeighborX="-587" custLinFactNeighborY="6542"/>
      <dgm:spPr/>
      <dgm:t>
        <a:bodyPr/>
        <a:lstStyle/>
        <a:p>
          <a:endParaRPr lang="ru-RU"/>
        </a:p>
      </dgm:t>
    </dgm:pt>
    <dgm:pt modelId="{F13508A1-1114-4E55-86D9-E87E63A9DABB}" type="pres">
      <dgm:prSet presAssocID="{14A6C12B-AA0C-4026-B79D-6CAADCCB9B7B}" presName="parTrans" presStyleLbl="bgSibTrans2D1" presStyleIdx="0" presStyleCnt="4" custLinFactNeighborX="18848" custLinFactNeighborY="-18069"/>
      <dgm:spPr/>
      <dgm:t>
        <a:bodyPr/>
        <a:lstStyle/>
        <a:p>
          <a:endParaRPr lang="ru-RU"/>
        </a:p>
      </dgm:t>
    </dgm:pt>
    <dgm:pt modelId="{45FA8A79-74A0-4DE5-88B8-A480DE847E50}" type="pres">
      <dgm:prSet presAssocID="{2CF14A7E-245D-4D30-9A8E-2E0E24DA3863}" presName="node" presStyleLbl="node1" presStyleIdx="0" presStyleCnt="4" custScaleX="123652" custScaleY="114899" custRadScaleRad="96835" custRadScaleInc="27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5A5AF-AF23-4F31-945A-5CA3CE274F92}" type="pres">
      <dgm:prSet presAssocID="{09A764C9-7AC0-4547-B03E-F33D0707294D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C32C596-1BE3-45EA-84D8-FA5F9C1EAB9D}" type="pres">
      <dgm:prSet presAssocID="{9B3FE4F6-EB55-4FF9-A2C2-790DC0B16825}" presName="node" presStyleLbl="node1" presStyleIdx="1" presStyleCnt="4" custScaleX="153027" custScaleY="106025" custRadScaleRad="121076" custRadScaleInc="111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6C9A0-4809-48F5-8048-EC9C048BE2E7}" type="pres">
      <dgm:prSet presAssocID="{C7437B46-96B2-423F-90D3-735A05695606}" presName="parTrans" presStyleLbl="bgSibTrans2D1" presStyleIdx="2" presStyleCnt="4" custLinFactNeighborX="5575" custLinFactNeighborY="13603"/>
      <dgm:spPr/>
      <dgm:t>
        <a:bodyPr/>
        <a:lstStyle/>
        <a:p>
          <a:endParaRPr lang="ru-RU"/>
        </a:p>
      </dgm:t>
    </dgm:pt>
    <dgm:pt modelId="{A6C8D21F-CA0B-47DE-B575-011C1C0F08ED}" type="pres">
      <dgm:prSet presAssocID="{04F7D734-C775-442D-B3F9-2CFDDDA0FA21}" presName="node" presStyleLbl="node1" presStyleIdx="2" presStyleCnt="4" custScaleX="150686" custRadScaleRad="118779" custRadScaleInc="-115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3B0AE-2C33-41AC-90B8-D2F4EE95A2AD}" type="pres">
      <dgm:prSet presAssocID="{9AD05A49-7C8D-462B-8520-5B3E92717C3A}" presName="parTrans" presStyleLbl="bgSibTrans2D1" presStyleIdx="3" presStyleCnt="4" custLinFactNeighborX="-13466" custLinFactNeighborY="-25864"/>
      <dgm:spPr/>
      <dgm:t>
        <a:bodyPr/>
        <a:lstStyle/>
        <a:p>
          <a:endParaRPr lang="ru-RU"/>
        </a:p>
      </dgm:t>
    </dgm:pt>
    <dgm:pt modelId="{8C1571D8-0571-425F-89A3-0807002BC6B1}" type="pres">
      <dgm:prSet presAssocID="{54DF6BA5-4605-4CCB-A46E-419014B249C6}" presName="node" presStyleLbl="node1" presStyleIdx="3" presStyleCnt="4" custScaleX="109606" custScaleY="130748" custRadScaleRad="98311" custRadScaleInc="-25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BF412A-EB8E-44A3-A9B5-87999CF995B5}" type="presOf" srcId="{C7437B46-96B2-423F-90D3-735A05695606}" destId="{F956C9A0-4809-48F5-8048-EC9C048BE2E7}" srcOrd="0" destOrd="0" presId="urn:microsoft.com/office/officeart/2005/8/layout/radial4"/>
    <dgm:cxn modelId="{09FBF6BF-41C1-4B55-BF86-8E0AB197BCC0}" type="presOf" srcId="{B68E8374-ABC9-4C83-BC77-E9CF363F8C54}" destId="{3DBCAD0F-E547-4605-9975-F382F7F14DED}" srcOrd="0" destOrd="0" presId="urn:microsoft.com/office/officeart/2005/8/layout/radial4"/>
    <dgm:cxn modelId="{561FAF63-2C55-4B17-9E45-3875C843C630}" type="presOf" srcId="{349376DB-8446-416B-87FD-F5B83BF7B6C7}" destId="{0EDF12BE-77A8-4F98-A9E2-10F61C551FE0}" srcOrd="0" destOrd="0" presId="urn:microsoft.com/office/officeart/2005/8/layout/radial4"/>
    <dgm:cxn modelId="{8B09EAA2-08B9-419E-84BE-DE9F2EC51F9E}" type="presOf" srcId="{54DF6BA5-4605-4CCB-A46E-419014B249C6}" destId="{8C1571D8-0571-425F-89A3-0807002BC6B1}" srcOrd="0" destOrd="0" presId="urn:microsoft.com/office/officeart/2005/8/layout/radial4"/>
    <dgm:cxn modelId="{B21E8A81-BFC8-4A60-A71E-1BCFC9CE88B7}" srcId="{349376DB-8446-416B-87FD-F5B83BF7B6C7}" destId="{04F7D734-C775-442D-B3F9-2CFDDDA0FA21}" srcOrd="2" destOrd="0" parTransId="{C7437B46-96B2-423F-90D3-735A05695606}" sibTransId="{1BD3E70F-2D43-47FB-9D26-E8B4162EBE57}"/>
    <dgm:cxn modelId="{FF623414-9C08-4EAA-BA1A-63BC46732FD8}" srcId="{349376DB-8446-416B-87FD-F5B83BF7B6C7}" destId="{9B3FE4F6-EB55-4FF9-A2C2-790DC0B16825}" srcOrd="1" destOrd="0" parTransId="{09A764C9-7AC0-4547-B03E-F33D0707294D}" sibTransId="{BEA012B2-A075-4E3D-A3C4-9E3AB703697F}"/>
    <dgm:cxn modelId="{FDBD34AF-C91A-4330-A766-5602743FC686}" type="presOf" srcId="{14A6C12B-AA0C-4026-B79D-6CAADCCB9B7B}" destId="{F13508A1-1114-4E55-86D9-E87E63A9DABB}" srcOrd="0" destOrd="0" presId="urn:microsoft.com/office/officeart/2005/8/layout/radial4"/>
    <dgm:cxn modelId="{6F1B3526-49FD-406C-B16D-A74F1D38DE42}" srcId="{349376DB-8446-416B-87FD-F5B83BF7B6C7}" destId="{54DF6BA5-4605-4CCB-A46E-419014B249C6}" srcOrd="3" destOrd="0" parTransId="{9AD05A49-7C8D-462B-8520-5B3E92717C3A}" sibTransId="{756C1D28-B814-4C89-8C59-A80ABF567D4C}"/>
    <dgm:cxn modelId="{EB0F8E65-B219-4A69-BE8C-3ED6A55625B4}" srcId="{349376DB-8446-416B-87FD-F5B83BF7B6C7}" destId="{2CF14A7E-245D-4D30-9A8E-2E0E24DA3863}" srcOrd="0" destOrd="0" parTransId="{14A6C12B-AA0C-4026-B79D-6CAADCCB9B7B}" sibTransId="{4998FBD1-8A75-4878-93A1-6755B1530BBA}"/>
    <dgm:cxn modelId="{55288799-B3B5-4156-A468-44BEC2F7C86E}" srcId="{B68E8374-ABC9-4C83-BC77-E9CF363F8C54}" destId="{349376DB-8446-416B-87FD-F5B83BF7B6C7}" srcOrd="0" destOrd="0" parTransId="{1990911F-0D38-4EF4-BDEF-8946AF03D0B8}" sibTransId="{88E4953A-F8C1-43C9-97BB-36CD801EB4E2}"/>
    <dgm:cxn modelId="{752B0348-2CE1-4CA4-AB5C-8B5CC4CFA780}" type="presOf" srcId="{9AD05A49-7C8D-462B-8520-5B3E92717C3A}" destId="{3503B0AE-2C33-41AC-90B8-D2F4EE95A2AD}" srcOrd="0" destOrd="0" presId="urn:microsoft.com/office/officeart/2005/8/layout/radial4"/>
    <dgm:cxn modelId="{C984B95C-E396-45B7-9158-51A9ED0B91E7}" type="presOf" srcId="{04F7D734-C775-442D-B3F9-2CFDDDA0FA21}" destId="{A6C8D21F-CA0B-47DE-B575-011C1C0F08ED}" srcOrd="0" destOrd="0" presId="urn:microsoft.com/office/officeart/2005/8/layout/radial4"/>
    <dgm:cxn modelId="{A62B07EA-5783-4CF6-8797-7F0FF680AD7F}" type="presOf" srcId="{9B3FE4F6-EB55-4FF9-A2C2-790DC0B16825}" destId="{EC32C596-1BE3-45EA-84D8-FA5F9C1EAB9D}" srcOrd="0" destOrd="0" presId="urn:microsoft.com/office/officeart/2005/8/layout/radial4"/>
    <dgm:cxn modelId="{5F22FD8D-A056-4795-8274-FFB4A8E2B83E}" type="presOf" srcId="{2CF14A7E-245D-4D30-9A8E-2E0E24DA3863}" destId="{45FA8A79-74A0-4DE5-88B8-A480DE847E50}" srcOrd="0" destOrd="0" presId="urn:microsoft.com/office/officeart/2005/8/layout/radial4"/>
    <dgm:cxn modelId="{48D02EB9-CB22-444C-9B7F-1AFB0D7F09AD}" type="presOf" srcId="{09A764C9-7AC0-4547-B03E-F33D0707294D}" destId="{6985A5AF-AF23-4F31-945A-5CA3CE274F92}" srcOrd="0" destOrd="0" presId="urn:microsoft.com/office/officeart/2005/8/layout/radial4"/>
    <dgm:cxn modelId="{65BB8731-0473-41B7-AE31-92FDB5C10D8E}" type="presParOf" srcId="{3DBCAD0F-E547-4605-9975-F382F7F14DED}" destId="{0EDF12BE-77A8-4F98-A9E2-10F61C551FE0}" srcOrd="0" destOrd="0" presId="urn:microsoft.com/office/officeart/2005/8/layout/radial4"/>
    <dgm:cxn modelId="{2401384B-3F79-4F2C-B279-3735049CD179}" type="presParOf" srcId="{3DBCAD0F-E547-4605-9975-F382F7F14DED}" destId="{F13508A1-1114-4E55-86D9-E87E63A9DABB}" srcOrd="1" destOrd="0" presId="urn:microsoft.com/office/officeart/2005/8/layout/radial4"/>
    <dgm:cxn modelId="{352FED04-0A42-4AE0-B1DF-737B82ED8445}" type="presParOf" srcId="{3DBCAD0F-E547-4605-9975-F382F7F14DED}" destId="{45FA8A79-74A0-4DE5-88B8-A480DE847E50}" srcOrd="2" destOrd="0" presId="urn:microsoft.com/office/officeart/2005/8/layout/radial4"/>
    <dgm:cxn modelId="{6A1BF69E-03D9-4B21-AD67-E9B1BE988420}" type="presParOf" srcId="{3DBCAD0F-E547-4605-9975-F382F7F14DED}" destId="{6985A5AF-AF23-4F31-945A-5CA3CE274F92}" srcOrd="3" destOrd="0" presId="urn:microsoft.com/office/officeart/2005/8/layout/radial4"/>
    <dgm:cxn modelId="{F75EC0C5-1BBB-4DA8-93F0-B61198ACD1F9}" type="presParOf" srcId="{3DBCAD0F-E547-4605-9975-F382F7F14DED}" destId="{EC32C596-1BE3-45EA-84D8-FA5F9C1EAB9D}" srcOrd="4" destOrd="0" presId="urn:microsoft.com/office/officeart/2005/8/layout/radial4"/>
    <dgm:cxn modelId="{5FBE1D21-51EE-4515-8F2E-E6BEBF301810}" type="presParOf" srcId="{3DBCAD0F-E547-4605-9975-F382F7F14DED}" destId="{F956C9A0-4809-48F5-8048-EC9C048BE2E7}" srcOrd="5" destOrd="0" presId="urn:microsoft.com/office/officeart/2005/8/layout/radial4"/>
    <dgm:cxn modelId="{455CB831-A5B0-4D66-AB98-02B5C44E5C3A}" type="presParOf" srcId="{3DBCAD0F-E547-4605-9975-F382F7F14DED}" destId="{A6C8D21F-CA0B-47DE-B575-011C1C0F08ED}" srcOrd="6" destOrd="0" presId="urn:microsoft.com/office/officeart/2005/8/layout/radial4"/>
    <dgm:cxn modelId="{877C6F44-A940-43B4-A020-A6BE3A3690C6}" type="presParOf" srcId="{3DBCAD0F-E547-4605-9975-F382F7F14DED}" destId="{3503B0AE-2C33-41AC-90B8-D2F4EE95A2AD}" srcOrd="7" destOrd="0" presId="urn:microsoft.com/office/officeart/2005/8/layout/radial4"/>
    <dgm:cxn modelId="{140384F6-F2E8-4E86-B4A9-E17023B3CA48}" type="presParOf" srcId="{3DBCAD0F-E547-4605-9975-F382F7F14DED}" destId="{8C1571D8-0571-425F-89A3-0807002BC6B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C6FD42-1E1F-4EB1-8BE2-E4195FBBF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59EF4-50E0-4E3C-827D-9330B6FAA1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F6C4-615C-4292-8FAD-8CA522806C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F4083-0867-43CB-992E-59912620BC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8BDBA-EDAE-43A8-9820-1BD8600C9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73D0-CE6B-4666-ACF2-A001F3B76A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A981D-84EC-4E89-BB18-E7B9B0AD53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BD08-6798-40AD-A53E-5374A6EF0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F70EE-E5A9-4AC6-9559-0B2B4F379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51B0C-85EF-42CC-9250-4B5D9E3A4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16B0-82B0-427D-B492-97FF15F191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CA9A01-5112-42F6-A0BA-142797E237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7AF201-CB97-410F-9E10-4F9A8E6293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1C1602-BF03-4CB7-8F06-102A1B57C7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2974B3-5C19-4884-B093-2C32FF9254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AD19C5-1E2E-45F6-9EBF-9B341C6467E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27561-7FDF-4E4C-A937-FC0BD56808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46894-2818-4A5D-A11E-CA80CD378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F23AFB-51D2-4EF4-A115-3905D5E942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B68D6F-9CAA-4B13-9A9E-615708F24E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6F9F9-897C-4BE1-B89D-09FD9807C5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79B482-2A54-427F-9104-042D006120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0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0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6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9E8355-C39A-4536-B7C5-1349534ACB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9A530-87E6-44DF-BCDB-592A5C2D81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17C3D-BB64-4379-879E-8C02751EA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455CB-B19D-4330-8120-F72403A663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E2B96-D646-4811-8F7E-C40D12CD19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8631D-E17B-4671-A256-EF2CD5CDF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04128-A28E-498E-98DC-F711A0BC85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E8C17-6544-4177-A3F1-65F530024E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1927-7E33-4FDD-A01F-F1322560F6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BBBC-669A-4F42-9882-60A97471BC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C224D-BD13-4F5F-B00E-E6D8FACCED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F9FA1B-293F-4C38-B2CD-412818A3943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0CDC2-7D2E-4579-B03E-21679B0E32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331A-3C6F-4657-BC7B-001731B87C0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9E751-DDAD-4EAB-AB54-5CB5BF00D39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812A-211D-4922-A791-B9457F6A1F4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862D-FF78-44BB-9258-AE0D94272B9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CEBC-1C2F-450C-9251-BAA24E38559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9C6BF-688D-4CB2-8FE5-F9FE5CC224E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3D3A-0D9E-48C9-AB6F-F93A93AF8C4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7AB5-2D87-4BEF-BF72-1D795786860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19609-B056-4141-9CBF-11F3B3F0735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EC59DE-E03C-4071-A849-69CF41A9154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615D-3AB6-42A5-9E5D-B974EB8529E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9B00-5DED-4387-90FE-724DDEA62ED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4EABA-C9A6-4AE1-9F15-FFE03BB2F0B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C0ACE-CECE-4FD4-A255-48EFDE2A842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D71F8-74B1-432B-B533-E1F59E6D9C8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7EE8C-A3C5-499D-89AD-2BF3DBCCFB1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D2549-EE3D-499A-BDEF-695736AFD09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FD95B-9FB2-4FDE-A1C7-84585869EA0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8F40A-9586-45B5-8A70-10CE2C8C3AA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26916-542C-4BD2-B71C-E89A0B8E5E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DB4C23B8-8F19-4444-9C96-BA0503F5C4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76DC42B-6023-4BE2-822C-B88B00F6B60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458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C517355-2FC2-47B7-B553-642760F63C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3781E56-DC93-4960-B5D2-FF0E91B773EF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A7F123C-2DEB-4A47-A497-8BAE2AE89DA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tx2">
                <a:lumMod val="7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8501122" cy="507209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800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Mistral" pitchFamily="66" charset="0"/>
                <a:cs typeface="Times New Roman" pitchFamily="18" charset="0"/>
              </a:rPr>
              <a:t>«роль компетентностного подхода в формировании современного специалиста»</a:t>
            </a:r>
            <a:endParaRPr lang="ru-RU" sz="4800" spc="300" dirty="0">
              <a:ln w="0"/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Mistral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0"/>
            <a:ext cx="8643998" cy="12836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>Признаки компетентности обучающихся </a:t>
            </a:r>
            <a:r>
              <a:rPr lang="ru-RU" sz="3200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pc="0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786842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14290"/>
            <a:ext cx="8229600" cy="371477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buFontTx/>
              <a:buNone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Хотя чужое знание может нас кое-чему научить, мудр бываешь лишь собственной мудростью…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>
              <a:buFontTx/>
              <a:buNone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 Монтень</a:t>
            </a:r>
          </a:p>
        </p:txBody>
      </p:sp>
      <p:pic>
        <p:nvPicPr>
          <p:cNvPr id="3" name="Рисунок 2" descr="uro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507107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857232"/>
            <a:ext cx="6201608" cy="27117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spc="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9600" b="1" spc="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" action="ppaction://hlinkshowjump?jump=firstslide"/>
          </p:cNvPr>
          <p:cNvSpPr/>
          <p:nvPr/>
        </p:nvSpPr>
        <p:spPr>
          <a:xfrm>
            <a:off x="0" y="6373813"/>
            <a:ext cx="539750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5" descr="J023622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857628"/>
            <a:ext cx="273209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285728"/>
            <a:ext cx="8786874" cy="6427022"/>
          </a:xfrm>
        </p:spPr>
        <p:txBody>
          <a:bodyPr>
            <a:normAutofit fontScale="850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Общество нуждается в новых </a:t>
            </a:r>
          </a:p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убеждениях и ожиданиях. </a:t>
            </a:r>
          </a:p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Но их нельзя развивать безотносительно </a:t>
            </a:r>
          </a:p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к личным системам ценностей, и система образования должна это учитывать. </a:t>
            </a:r>
          </a:p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 Те, кто заинтересован в развитии компетентности, обязаны помочь людям задуматься о том, как должны функционировать организации и как они функционируют на самом деле, задуматься о своей роли и</a:t>
            </a:r>
          </a:p>
          <a:p>
            <a:pPr algn="r">
              <a:buNone/>
            </a:pPr>
            <a:r>
              <a:rPr lang="ru-RU" sz="3900" b="1" spc="300" dirty="0" smtClean="0">
                <a:ln w="11430">
                  <a:solidFill>
                    <a:srgbClr val="FFFF00"/>
                  </a:solidFill>
                </a:ln>
                <a:effectLst/>
                <a:latin typeface="Monotype Corsiva" pitchFamily="66" charset="0"/>
              </a:rPr>
              <a:t> о роли других людей в обществе </a:t>
            </a:r>
          </a:p>
          <a:p>
            <a:pPr algn="r">
              <a:buNone/>
            </a:pPr>
            <a:r>
              <a:rPr lang="ru-RU" b="1" dirty="0" smtClean="0">
                <a:ln w="11430"/>
                <a:effectLst/>
              </a:rPr>
              <a:t> Джон  Равен</a:t>
            </a: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4400" b="1" spc="0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Определение понятий</a:t>
            </a:r>
            <a:endParaRPr lang="ru-RU" sz="4400" b="1" spc="0" dirty="0">
              <a:ln/>
              <a:solidFill>
                <a:schemeClr val="accent3"/>
              </a:solidFill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78684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2836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Классификация ключевых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компетентностей А.В.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Хуторским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78684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2836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Классификация ключевых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компетентностей И.А.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Зимней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715404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>Признаки компетентности обучающихся </a:t>
            </a:r>
            <a: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b="1" spc="0" dirty="0">
              <a:ln/>
              <a:solidFill>
                <a:schemeClr val="accent3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78684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2836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>Признаки компетентности обучающихся </a:t>
            </a:r>
            <a:r>
              <a:rPr lang="ru-RU" sz="3200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pc="0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78684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78" y="0"/>
            <a:ext cx="8501122" cy="92869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>Признаки компетентности обучающихся </a:t>
            </a:r>
            <a: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3600" b="1" spc="0" dirty="0">
              <a:ln/>
              <a:solidFill>
                <a:schemeClr val="accent3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571480"/>
          <a:ext cx="878684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2836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spc="0" dirty="0" smtClean="0">
                <a:ln/>
                <a:solidFill>
                  <a:schemeClr val="accent3"/>
                </a:solidFill>
                <a:latin typeface="Monotype Corsiva" pitchFamily="66" charset="0"/>
                <a:cs typeface="Times New Roman" pitchFamily="18" charset="0"/>
              </a:rPr>
              <a:t>Признаки компетентности обучающихся </a:t>
            </a:r>
            <a:r>
              <a:rPr lang="ru-RU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pc="0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78684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podgotovkakegyeoblast-opredeleniyaimnojestvoznacheniyfunkcii</Template>
  <TotalTime>1567</TotalTime>
  <Words>467</Words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Каскад</vt:lpstr>
      <vt:lpstr>Затмение</vt:lpstr>
      <vt:lpstr>Пиксел</vt:lpstr>
      <vt:lpstr>Слои</vt:lpstr>
      <vt:lpstr>Сеть</vt:lpstr>
      <vt:lpstr>Край</vt:lpstr>
      <vt:lpstr>Метро</vt:lpstr>
      <vt:lpstr>«роль компетентностного подхода в формировании современного специалиста»</vt:lpstr>
      <vt:lpstr>Слайд 2</vt:lpstr>
      <vt:lpstr>Определение понятий</vt:lpstr>
      <vt:lpstr>Классификация ключевых  компетентностей А.В. Хуторским </vt:lpstr>
      <vt:lpstr>Классификация ключевых  компетентностей И.А. Зимней </vt:lpstr>
      <vt:lpstr>Признаки компетентности обучающихся   </vt:lpstr>
      <vt:lpstr>Признаки компетентности обучающихся  </vt:lpstr>
      <vt:lpstr>Признаки компетентности обучающихся  </vt:lpstr>
      <vt:lpstr>Признаки компетентности обучающихся  </vt:lpstr>
      <vt:lpstr>Признаки компетентности обучающихся  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Окружная заочная научно-практическая конференция   «социальная открытость компетентностого профессионального образования в ямало-ненецком автономном округе»</dc:title>
  <cp:lastModifiedBy>User</cp:lastModifiedBy>
  <cp:revision>160</cp:revision>
  <dcterms:modified xsi:type="dcterms:W3CDTF">2012-09-28T09:22:17Z</dcterms:modified>
</cp:coreProperties>
</file>