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1.</a:t>
            </a:r>
            <a:r>
              <a:rPr lang="ru-RU" sz="3200" dirty="0" smtClean="0">
                <a:solidFill>
                  <a:srgbClr val="FF0000"/>
                </a:solidFill>
              </a:rPr>
              <a:t> Наказывают ли вас в семье ? Если да, то за что ?</a:t>
            </a:r>
            <a:r>
              <a:rPr lang="ru-RU" sz="3200" dirty="0">
                <a:solidFill>
                  <a:srgbClr val="FF0000"/>
                </a:solidFill>
              </a:rPr>
              <a:t> Какое наказание для вас самое тяжелое? Почему?</a:t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Не пускают гулять……плохо веду….за двойки мою полы, спина болит….мама бьёт ремнем  или руками….не наказывают…если прихожу домой не в 20.00….стою в углу по 2-3 часа…за плохие оценки лишают компьютера….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10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На Новый год и день рождения….</a:t>
            </a:r>
          </a:p>
          <a:p>
            <a:r>
              <a:rPr lang="ru-RU" sz="4000" dirty="0" err="1" smtClean="0"/>
              <a:t>Айфон</a:t>
            </a:r>
            <a:r>
              <a:rPr lang="ru-RU" sz="4000" dirty="0" smtClean="0"/>
              <a:t>, телефон, планшет, компьютер…</a:t>
            </a:r>
          </a:p>
          <a:p>
            <a:r>
              <a:rPr lang="ru-RU" sz="4000" i="1" dirty="0" smtClean="0"/>
              <a:t>«Самый дорогой подарок-это бабушка!»</a:t>
            </a:r>
            <a:endParaRPr lang="ru-RU" sz="40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2.</a:t>
            </a:r>
            <a:r>
              <a:rPr lang="ru-RU" sz="2800" dirty="0" smtClean="0">
                <a:solidFill>
                  <a:srgbClr val="FF0000"/>
                </a:solidFill>
              </a:rPr>
              <a:t> Получаете ли вы подарки ? По какому случаю вы их получаете</a:t>
            </a:r>
            <a:r>
              <a:rPr lang="ru-RU" sz="2800" dirty="0">
                <a:solidFill>
                  <a:srgbClr val="FF0000"/>
                </a:solidFill>
              </a:rPr>
              <a:t>? Какие подарки вам особенно дороги?</a:t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27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Многие ответили нет</a:t>
            </a:r>
          </a:p>
          <a:p>
            <a:r>
              <a:rPr lang="ru-RU" sz="4000" dirty="0" smtClean="0"/>
              <a:t>Тяжело…</a:t>
            </a:r>
          </a:p>
          <a:p>
            <a:r>
              <a:rPr lang="ru-RU" sz="4000" dirty="0" smtClean="0"/>
              <a:t>Ненавижу это слово</a:t>
            </a:r>
          </a:p>
          <a:p>
            <a:endParaRPr lang="ru-RU" sz="4000" dirty="0" smtClean="0"/>
          </a:p>
          <a:p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3.</a:t>
            </a:r>
            <a:r>
              <a:rPr lang="ru-RU" sz="3600" dirty="0" smtClean="0">
                <a:solidFill>
                  <a:srgbClr val="FF0000"/>
                </a:solidFill>
              </a:rPr>
              <a:t> Часто ли звучит в вашем доме слово «нельзя»? </a:t>
            </a:r>
            <a:r>
              <a:rPr lang="ru-RU" sz="3600" dirty="0">
                <a:solidFill>
                  <a:srgbClr val="FF0000"/>
                </a:solidFill>
              </a:rPr>
              <a:t>Как вы относитесь к нему?</a:t>
            </a:r>
            <a:br>
              <a:rPr lang="ru-RU" sz="3600" dirty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6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Бить детей нельзя!</a:t>
            </a:r>
          </a:p>
          <a:p>
            <a:r>
              <a:rPr lang="ru-RU" sz="3200" dirty="0" smtClean="0"/>
              <a:t>Научившись бояться вас, дети начинают испытывать к вам сначала неприязнь, а затем ненависть. Всё это в будущем может привести к большим семейным конфликтам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Важно знать!!!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1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Никогда не делать подарки детям ради того, чтобы добиться от них послушания</a:t>
            </a:r>
          </a:p>
          <a:p>
            <a:r>
              <a:rPr lang="ru-RU" dirty="0" smtClean="0"/>
              <a:t>Помните слова НЕТ, НЕЛЬЗЯ у детей вызывают раздражение. Старайтесь искренне убедить их в невозможности чего-то.</a:t>
            </a:r>
          </a:p>
          <a:p>
            <a:r>
              <a:rPr lang="ru-RU" dirty="0" smtClean="0"/>
              <a:t>Жизнь тяжела и без ссор трудно обойтись, но все же постарайтесь ссориться как можно меньше</a:t>
            </a:r>
          </a:p>
          <a:p>
            <a:r>
              <a:rPr lang="ru-RU" dirty="0" smtClean="0"/>
              <a:t>Никогда не отвечайте детям на их обращение словами: «Мне некогда». Рискуете потерять родительскую любовь.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«узелки на память»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66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Успеваемость за 1 четверть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4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</TotalTime>
  <Words>239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1. Наказывают ли вас в семье ? Если да, то за что ? Какое наказание для вас самое тяжелое? Почему?  </vt:lpstr>
      <vt:lpstr>2. Получаете ли вы подарки ? По какому случаю вы их получаете? Какие подарки вам особенно дороги? </vt:lpstr>
      <vt:lpstr>3. Часто ли звучит в вашем доме слово «нельзя»? Как вы относитесь к нему? </vt:lpstr>
      <vt:lpstr>Важно знать!!!</vt:lpstr>
      <vt:lpstr>«узелки на память»</vt:lpstr>
      <vt:lpstr>Успеваемость за 1 четверть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Наказывают ли вас в семье ? Если да, то за что ?</dc:title>
  <dc:creator>1</dc:creator>
  <cp:lastModifiedBy>1</cp:lastModifiedBy>
  <cp:revision>8</cp:revision>
  <dcterms:created xsi:type="dcterms:W3CDTF">2013-08-28T17:57:00Z</dcterms:created>
  <dcterms:modified xsi:type="dcterms:W3CDTF">2013-11-12T04:46:34Z</dcterms:modified>
</cp:coreProperties>
</file>