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7" r:id="rId4"/>
    <p:sldId id="265" r:id="rId5"/>
    <p:sldId id="263" r:id="rId6"/>
    <p:sldId id="264" r:id="rId7"/>
    <p:sldId id="261" r:id="rId8"/>
    <p:sldId id="270" r:id="rId9"/>
    <p:sldId id="262" r:id="rId10"/>
    <p:sldId id="273" r:id="rId11"/>
    <p:sldId id="272" r:id="rId12"/>
    <p:sldId id="274" r:id="rId13"/>
    <p:sldId id="278" r:id="rId14"/>
    <p:sldId id="275" r:id="rId15"/>
    <p:sldId id="279" r:id="rId16"/>
    <p:sldId id="271" r:id="rId17"/>
    <p:sldId id="269" r:id="rId18"/>
    <p:sldId id="276" r:id="rId19"/>
    <p:sldId id="266" r:id="rId20"/>
    <p:sldId id="281" r:id="rId21"/>
    <p:sldId id="283" r:id="rId22"/>
    <p:sldId id="282" r:id="rId23"/>
    <p:sldId id="280" r:id="rId24"/>
    <p:sldId id="257" r:id="rId25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CC99"/>
    <a:srgbClr val="F1F0E7"/>
    <a:srgbClr val="EBEADD"/>
    <a:srgbClr val="DEE1A9"/>
    <a:srgbClr val="EFF0D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2E85C-36A9-4170-BD08-CC4707500286}" type="datetimeFigureOut">
              <a:rPr lang="ru-RU"/>
              <a:pPr>
                <a:defRPr/>
              </a:pPr>
              <a:t>18.01.2015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861C3-B130-47B3-853C-DE2288C41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5BB5E-221C-4FD8-AC7B-F001DF19FE05}" type="datetimeFigureOut">
              <a:rPr lang="ru-RU"/>
              <a:pPr>
                <a:defRPr/>
              </a:pPr>
              <a:t>18.01.2015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5BA8A-E1A8-46EE-8D28-F310CC928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69CD1-BEB1-4A04-8F6A-81221E680C51}" type="datetimeFigureOut">
              <a:rPr lang="ru-RU"/>
              <a:pPr>
                <a:defRPr/>
              </a:pPr>
              <a:t>18.01.2015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012F0-56EC-4CA2-B734-B34A570E58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лна 3"/>
          <p:cNvSpPr/>
          <p:nvPr/>
        </p:nvSpPr>
        <p:spPr>
          <a:xfrm>
            <a:off x="142875" y="0"/>
            <a:ext cx="8858250" cy="6858000"/>
          </a:xfrm>
          <a:prstGeom prst="wave">
            <a:avLst>
              <a:gd name="adj1" fmla="val 3113"/>
              <a:gd name="adj2" fmla="val 135"/>
            </a:avLst>
          </a:prstGeom>
          <a:solidFill>
            <a:srgbClr val="EBEADD">
              <a:alpha val="5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" name="Рисунок 11" descr="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572125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00313" y="6642100"/>
            <a:ext cx="1204912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00B0F0"/>
                </a:solidFill>
                <a:latin typeface="+mn-lt"/>
              </a:rPr>
              <a:t>http://ku4mina.ucoz.ru/</a:t>
            </a:r>
            <a:endParaRPr lang="ru-RU" sz="8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1258D-0206-4F69-8369-718B4A1442BD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B064F-DB47-449E-83C0-0A50EA32F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71475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21431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F90C3-8F40-4802-81CD-E509E2D6646E}" type="datetimeFigureOut">
              <a:rPr lang="ru-RU"/>
              <a:pPr>
                <a:defRPr/>
              </a:pPr>
              <a:t>18.01.2015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E1F0B-1D72-499F-85D9-C233105BF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олна 4"/>
          <p:cNvSpPr/>
          <p:nvPr/>
        </p:nvSpPr>
        <p:spPr>
          <a:xfrm>
            <a:off x="142875" y="0"/>
            <a:ext cx="8858250" cy="6858000"/>
          </a:xfrm>
          <a:prstGeom prst="wave">
            <a:avLst>
              <a:gd name="adj1" fmla="val 3113"/>
              <a:gd name="adj2" fmla="val 135"/>
            </a:avLst>
          </a:prstGeom>
          <a:solidFill>
            <a:srgbClr val="EBEADD">
              <a:alpha val="5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11" descr="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572125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714625" y="6642100"/>
            <a:ext cx="1204913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00B0F0"/>
                </a:solidFill>
                <a:latin typeface="+mn-lt"/>
              </a:rPr>
              <a:t>http://ku4mina.ucoz.ru/</a:t>
            </a:r>
            <a:endParaRPr lang="ru-RU" sz="8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CF19E-B202-4C8D-8D1F-FE5839694627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870F6-AD9E-458E-BEED-77DB0BF9B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олна 6"/>
          <p:cNvSpPr/>
          <p:nvPr/>
        </p:nvSpPr>
        <p:spPr>
          <a:xfrm>
            <a:off x="142875" y="0"/>
            <a:ext cx="8858250" cy="6858000"/>
          </a:xfrm>
          <a:prstGeom prst="wave">
            <a:avLst>
              <a:gd name="adj1" fmla="val 3113"/>
              <a:gd name="adj2" fmla="val 135"/>
            </a:avLst>
          </a:prstGeom>
          <a:solidFill>
            <a:srgbClr val="EBEADD">
              <a:alpha val="5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57438" y="6642100"/>
            <a:ext cx="1204912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00B0F0"/>
                </a:solidFill>
                <a:latin typeface="+mn-lt"/>
              </a:rPr>
              <a:t>http://ku4mina.ucoz.ru/</a:t>
            </a:r>
            <a:endParaRPr lang="ru-RU" sz="8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4B15C-DA84-4B34-9B64-0D129A2183BA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99237-054D-4E62-B4A9-6708EAD7A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C48D5-346E-431B-8B4A-E5C672C567E3}" type="datetimeFigureOut">
              <a:rPr lang="ru-RU"/>
              <a:pPr>
                <a:defRPr/>
              </a:pPr>
              <a:t>18.01.2015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01810-5882-4DC6-AB40-9E6585E13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024EF-6F03-4E8A-ACDE-2E38702F119D}" type="datetimeFigureOut">
              <a:rPr lang="ru-RU"/>
              <a:pPr>
                <a:defRPr/>
              </a:pPr>
              <a:t>18.01.2015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84659-3EA9-46FF-A891-D6157C24B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олна 4"/>
          <p:cNvSpPr/>
          <p:nvPr/>
        </p:nvSpPr>
        <p:spPr>
          <a:xfrm>
            <a:off x="142875" y="0"/>
            <a:ext cx="8858250" cy="6858000"/>
          </a:xfrm>
          <a:prstGeom prst="wave">
            <a:avLst>
              <a:gd name="adj1" fmla="val 3113"/>
              <a:gd name="adj2" fmla="val 135"/>
            </a:avLst>
          </a:prstGeom>
          <a:solidFill>
            <a:srgbClr val="EBEADD">
              <a:alpha val="5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11" descr="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768975"/>
            <a:ext cx="1643063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6000" y="6642100"/>
            <a:ext cx="1204913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00B0F0"/>
                </a:solidFill>
                <a:latin typeface="+mn-lt"/>
              </a:rPr>
              <a:t>http://ku4mina.ucoz.ru/</a:t>
            </a:r>
            <a:endParaRPr lang="ru-RU" sz="8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B60B2-7130-41D2-B3DD-9E725CD6A9A6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BFD6E-7D2B-48F1-9700-7ED73A0AE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FA44B-9A11-48A1-BCB4-DA80C561770D}" type="datetimeFigureOut">
              <a:rPr lang="ru-RU"/>
              <a:pPr>
                <a:defRPr/>
              </a:pPr>
              <a:t>18.01.2015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ADE7A-6FF9-48AD-ADE0-0BC5812A9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олна 7"/>
          <p:cNvSpPr/>
          <p:nvPr/>
        </p:nvSpPr>
        <p:spPr>
          <a:xfrm>
            <a:off x="142875" y="0"/>
            <a:ext cx="8858250" cy="6858000"/>
          </a:xfrm>
          <a:prstGeom prst="wave">
            <a:avLst>
              <a:gd name="adj1" fmla="val 3113"/>
              <a:gd name="adj2" fmla="val 135"/>
            </a:avLst>
          </a:prstGeom>
          <a:solidFill>
            <a:srgbClr val="EBEADD">
              <a:alpha val="5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7" name="Рисунок 10" descr="1335519907_755ad610193c1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42875" y="4643438"/>
            <a:ext cx="2166938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970900-C98A-4C41-B952-3874F4CD14BC}" type="datetimeFigureOut">
              <a:rPr lang="ru-RU"/>
              <a:pPr>
                <a:defRPr/>
              </a:pPr>
              <a:t>18.01.2015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FABBD7-7070-4346-B50B-A6DDF43B1B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000250" y="6642100"/>
            <a:ext cx="1500188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00B0F0"/>
                </a:solidFill>
                <a:latin typeface="+mn-lt"/>
              </a:rPr>
              <a:t>http://ku4mina.ucoz.ru/</a:t>
            </a:r>
            <a:endParaRPr lang="ru-RU" sz="800" dirty="0">
              <a:solidFill>
                <a:srgbClr val="00B0F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6" r:id="rId2"/>
    <p:sldLayoutId id="2147483710" r:id="rId3"/>
    <p:sldLayoutId id="2147483717" r:id="rId4"/>
    <p:sldLayoutId id="2147483718" r:id="rId5"/>
    <p:sldLayoutId id="2147483711" r:id="rId6"/>
    <p:sldLayoutId id="2147483712" r:id="rId7"/>
    <p:sldLayoutId id="2147483719" r:id="rId8"/>
    <p:sldLayoutId id="2147483713" r:id="rId9"/>
    <p:sldLayoutId id="2147483714" r:id="rId10"/>
    <p:sldLayoutId id="214748371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4701/natali73123.e5/0_3b7cb_bbdda56b_XL.jpg" TargetMode="External"/><Relationship Id="rId2" Type="http://schemas.openxmlformats.org/officeDocument/2006/relationships/hyperlink" Target="http://salda-tik.ru/uploads/posts/2012-04/1335519907_755ad610193c1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900igr.net/datai/literatura/Roman-Bulgakova-Master-i-Margarita/0015-016-Voland-i-ego-svita.png" TargetMode="External"/><Relationship Id="rId5" Type="http://schemas.openxmlformats.org/officeDocument/2006/relationships/hyperlink" Target="http://yandex.ru/images/search?cbir_id=Ze4LNw_QHwDhUR7DKqHDVQ&amp;cbird" TargetMode="External"/><Relationship Id="rId4" Type="http://schemas.openxmlformats.org/officeDocument/2006/relationships/hyperlink" Target="http://yandex.ru/images/search?cbir_i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3339802"/>
          </a:xfrm>
        </p:spPr>
        <p:txBody>
          <a:bodyPr/>
          <a:lstStyle/>
          <a:p>
            <a:pPr algn="r" eaLnBrk="1" hangingPunct="1"/>
            <a:r>
              <a:rPr lang="ru-RU" sz="4800" b="1" dirty="0" err="1" smtClean="0"/>
              <a:t>Воланд</a:t>
            </a:r>
            <a:r>
              <a:rPr lang="ru-RU" sz="4800" b="1" dirty="0" smtClean="0"/>
              <a:t> и </a:t>
            </a:r>
            <a:br>
              <a:rPr lang="ru-RU" sz="4800" b="1" dirty="0" smtClean="0"/>
            </a:br>
            <a:r>
              <a:rPr lang="ru-RU" sz="4800" b="1" dirty="0" smtClean="0"/>
              <a:t>его свита </a:t>
            </a:r>
            <a:br>
              <a:rPr lang="ru-RU" sz="4800" b="1" dirty="0" smtClean="0"/>
            </a:br>
            <a:r>
              <a:rPr lang="ru-RU" sz="4800" b="1" dirty="0" smtClean="0"/>
              <a:t>в Москве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88" y="3886200"/>
            <a:ext cx="6400800" cy="17526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1"/>
                </a:solidFill>
              </a:rPr>
              <a:t>«Люди как люди…»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1"/>
                </a:solidFill>
              </a:rPr>
              <a:t>«Мастер и Маргарита»</a:t>
            </a:r>
          </a:p>
        </p:txBody>
      </p:sp>
      <p:pic>
        <p:nvPicPr>
          <p:cNvPr id="6148" name="Picture 4" descr="C:\Users\User\Desktop\Воланд и его свита в Москве\0012-012-Voland-i-ego-svita.jpg"/>
          <p:cNvPicPr>
            <a:picLocks noChangeAspect="1" noChangeArrowheads="1"/>
          </p:cNvPicPr>
          <p:nvPr/>
        </p:nvPicPr>
        <p:blipFill>
          <a:blip r:embed="rId2" cstate="print"/>
          <a:srcRect l="13650" t="21867" r="11801" b="10934"/>
          <a:stretch>
            <a:fillRect/>
          </a:stretch>
        </p:blipFill>
        <p:spPr bwMode="auto">
          <a:xfrm>
            <a:off x="179512" y="260648"/>
            <a:ext cx="5328592" cy="3602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260648"/>
            <a:ext cx="4244280" cy="5865515"/>
          </a:xfrm>
        </p:spPr>
        <p:txBody>
          <a:bodyPr/>
          <a:lstStyle/>
          <a:p>
            <a:r>
              <a:rPr lang="ru-RU" sz="3200" dirty="0" smtClean="0"/>
              <a:t>Иллюстрации к "Мастеру и Маргарите". Иллюстрации Г.А.В. </a:t>
            </a:r>
            <a:r>
              <a:rPr lang="ru-RU" sz="3200" dirty="0" err="1" smtClean="0"/>
              <a:t>Траугот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Музыканты играют джаз..</a:t>
            </a:r>
            <a:endParaRPr lang="ru-RU" sz="3200" dirty="0"/>
          </a:p>
        </p:txBody>
      </p:sp>
      <p:pic>
        <p:nvPicPr>
          <p:cNvPr id="33794" name="Picture 2" descr="C:\Users\User\Desktop\Воланд и его свита в Москве\traugot_griboedo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50784"/>
            <a:ext cx="4355976" cy="5807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Бухгалтер Варьете и пустой костюм</a:t>
            </a:r>
            <a:endParaRPr lang="ru-RU" dirty="0"/>
          </a:p>
        </p:txBody>
      </p:sp>
      <p:pic>
        <p:nvPicPr>
          <p:cNvPr id="32770" name="Picture 2" descr="C:\Users\User\Desktop\Воланд и его свита в Москве\MasterM20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3744416" cy="4279333"/>
          </a:xfrm>
          <a:prstGeom prst="rect">
            <a:avLst/>
          </a:prstGeom>
          <a:noFill/>
        </p:spPr>
      </p:pic>
      <p:pic>
        <p:nvPicPr>
          <p:cNvPr id="32771" name="Picture 3" descr="C:\Users\User\Desktop\Воланд и его свита в Москве\30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9547" y="2204864"/>
            <a:ext cx="4684453" cy="2914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Нехорошая квартира</a:t>
            </a:r>
            <a:endParaRPr lang="ru-RU" dirty="0"/>
          </a:p>
        </p:txBody>
      </p:sp>
      <p:pic>
        <p:nvPicPr>
          <p:cNvPr id="34818" name="Picture 2" descr="C:\Users\User\Desktop\Воланд и его свита в Москве\472195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6079" y="1600200"/>
            <a:ext cx="337184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Никонор</a:t>
            </a:r>
            <a:r>
              <a:rPr lang="ru-RU" dirty="0" smtClean="0"/>
              <a:t> Иванович Босой </a:t>
            </a:r>
            <a:endParaRPr lang="ru-RU" dirty="0"/>
          </a:p>
        </p:txBody>
      </p:sp>
      <p:pic>
        <p:nvPicPr>
          <p:cNvPr id="38914" name="Picture 2" descr="C:\Users\User\Desktop\Воланд и его свита в Москве\im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048" y="2348880"/>
            <a:ext cx="4290752" cy="2860501"/>
          </a:xfrm>
          <a:prstGeom prst="rect">
            <a:avLst/>
          </a:prstGeom>
          <a:noFill/>
        </p:spPr>
      </p:pic>
      <p:pic>
        <p:nvPicPr>
          <p:cNvPr id="38915" name="Picture 3" descr="C:\Users\User\Desktop\Воланд и его свита в Москве\34980e9f621984b5beaa0326df385204bc5f6c1099306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2884" y="1162269"/>
            <a:ext cx="3565540" cy="5219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Карапетян Андрей - "Нехорошая квартира. Стёпа Лиходеев» </a:t>
            </a:r>
            <a:endParaRPr lang="ru-RU" dirty="0"/>
          </a:p>
        </p:txBody>
      </p:sp>
      <p:pic>
        <p:nvPicPr>
          <p:cNvPr id="35842" name="Picture 2" descr="C:\Users\User\Desktop\Воланд и его свита в Москве\87843709_mm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535385"/>
            <a:ext cx="3816424" cy="5708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Рисунок Нади </a:t>
            </a:r>
            <a:r>
              <a:rPr lang="ru-RU" dirty="0" err="1" smtClean="0"/>
              <a:t>Рушевой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Встреча Маргариты и </a:t>
            </a:r>
            <a:r>
              <a:rPr lang="ru-RU" dirty="0" err="1" smtClean="0"/>
              <a:t>Азазелло</a:t>
            </a:r>
            <a:r>
              <a:rPr lang="ru-RU" dirty="0" smtClean="0"/>
              <a:t> в Александровском саду </a:t>
            </a:r>
            <a:endParaRPr lang="ru-RU" dirty="0"/>
          </a:p>
        </p:txBody>
      </p:sp>
      <p:pic>
        <p:nvPicPr>
          <p:cNvPr id="39938" name="Picture 2" descr="C:\Users\User\Desktop\Воланд и его свита в Москве\rusheva_margarita_vyhvatyvaet_rukopis_iz_pechk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043426"/>
            <a:ext cx="4536504" cy="3020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038600" cy="5793507"/>
          </a:xfrm>
        </p:spPr>
        <p:txBody>
          <a:bodyPr/>
          <a:lstStyle/>
          <a:p>
            <a:r>
              <a:rPr lang="ru-RU" dirty="0" smtClean="0"/>
              <a:t> </a:t>
            </a:r>
            <a:r>
              <a:rPr lang="ru-RU" sz="3600" b="1" dirty="0" smtClean="0"/>
              <a:t>А вот такой кот живёт в музее Булгакова сейчас, кстати зовут его-</a:t>
            </a:r>
          </a:p>
          <a:p>
            <a:pPr>
              <a:buNone/>
            </a:pP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Стёпка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1746" name="Picture 2" descr="C:\Users\User\Desktop\Воланд и его свита в Москве\0_c2170_9b6019fb_XL.jp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7326" t="8328" r="6222" b="6305"/>
          <a:stretch>
            <a:fillRect/>
          </a:stretch>
        </p:blipFill>
        <p:spPr bwMode="auto">
          <a:xfrm>
            <a:off x="4139952" y="1970533"/>
            <a:ext cx="4896544" cy="3402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Кот Бегемот на Андреевском спуске в Киеве. А вот такой кот живёт в музее Булгакова сейчас, кстати зовут его- Стёпка</a:t>
            </a:r>
            <a:endParaRPr lang="ru-RU" dirty="0"/>
          </a:p>
        </p:txBody>
      </p:sp>
      <p:pic>
        <p:nvPicPr>
          <p:cNvPr id="29698" name="Picture 2" descr="C:\Users\User\Desktop\Воланд и его свита в Москве\a13e39657cc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88840"/>
            <a:ext cx="4329736" cy="3512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" Нехорошая квартира " сохраняет мистику</a:t>
            </a:r>
          </a:p>
          <a:p>
            <a:pPr>
              <a:buNone/>
            </a:pPr>
            <a:r>
              <a:rPr lang="ru-RU" dirty="0" smtClean="0"/>
              <a:t> Музей Михаила Булгакова на Большой Садовой в Москве</a:t>
            </a:r>
            <a:endParaRPr lang="ru-RU" dirty="0"/>
          </a:p>
        </p:txBody>
      </p:sp>
      <p:pic>
        <p:nvPicPr>
          <p:cNvPr id="36866" name="Picture 2" descr="C:\Users\User\Desktop\Воланд и его свита в Москве\5031df50-c432-49fd-c432-49f2f082ad20.photo.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92696"/>
            <a:ext cx="4461628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Глава 12. Черная магия и ее разоблачение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C:\Users\User\Desktop\Воланд и его свита в Москве\1343601722_nachalo-pavel-orinyanski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6362" y="1600200"/>
            <a:ext cx="3244069" cy="5058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60649"/>
            <a:ext cx="4040188" cy="1080120"/>
          </a:xfrm>
        </p:spPr>
        <p:txBody>
          <a:bodyPr/>
          <a:lstStyle/>
          <a:p>
            <a:r>
              <a:rPr lang="ru-RU" dirty="0" smtClean="0"/>
              <a:t>Я - историк. Сегодня вечером на Патриарших будет интересная история! 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88640"/>
            <a:ext cx="4041775" cy="19862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482" name="Picture 2" descr="C:\Users\User\Desktop\Воланд и его свита в Москве\1324568746_0008-005-voland-i-ego-svit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23066"/>
            <a:ext cx="2952328" cy="4858262"/>
          </a:xfrm>
          <a:prstGeom prst="rect">
            <a:avLst/>
          </a:prstGeom>
          <a:noFill/>
        </p:spPr>
      </p:pic>
      <p:pic>
        <p:nvPicPr>
          <p:cNvPr id="20483" name="Picture 3" descr="C:\Users\User\Desktop\Воланд и его свита в Москве\0a1a5f70f950c92855f8715e6e19dc1b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8750" y="369540"/>
            <a:ext cx="4153689" cy="575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Дармовых денег хотите? Получайте!</a:t>
            </a:r>
            <a:endParaRPr lang="ru-RU" dirty="0"/>
          </a:p>
        </p:txBody>
      </p:sp>
      <p:pic>
        <p:nvPicPr>
          <p:cNvPr id="41986" name="Picture 2" descr="C:\Users\User\Desktop\Варьете\0_df8d3_7754c4ab_or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920" y="1851501"/>
            <a:ext cx="5852160" cy="4023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«Голову ему оторвать!» - сказал кто-то сурово на галёрке</a:t>
            </a:r>
            <a:endParaRPr lang="ru-RU" b="1" dirty="0"/>
          </a:p>
        </p:txBody>
      </p:sp>
      <p:pic>
        <p:nvPicPr>
          <p:cNvPr id="44034" name="Picture 2" descr="C:\Users\User\Desktop\Варьете\2332118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7812" t="11955" r="6250" b="18968"/>
          <a:stretch>
            <a:fillRect/>
          </a:stretch>
        </p:blipFill>
        <p:spPr bwMode="auto">
          <a:xfrm>
            <a:off x="131507" y="1700808"/>
            <a:ext cx="4440493" cy="2664296"/>
          </a:xfrm>
          <a:prstGeom prst="rect">
            <a:avLst/>
          </a:prstGeom>
          <a:noFill/>
        </p:spPr>
      </p:pic>
      <p:pic>
        <p:nvPicPr>
          <p:cNvPr id="44035" name="Picture 3" descr="C:\Users\User\Desktop\Варьете\2531132d2e96b05e4f7c452ae8c9ee07bc5f6c1099306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628800"/>
            <a:ext cx="3312368" cy="4935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Модных шмоток? Хватайте!</a:t>
            </a:r>
            <a:endParaRPr lang="ru-RU" b="1" dirty="0"/>
          </a:p>
        </p:txBody>
      </p:sp>
      <p:pic>
        <p:nvPicPr>
          <p:cNvPr id="43010" name="Picture 2" descr="C:\Users\User\Desktop\Варьете\233212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770" t="9726" r="17412" b="14086"/>
          <a:stretch>
            <a:fillRect/>
          </a:stretch>
        </p:blipFill>
        <p:spPr bwMode="auto">
          <a:xfrm>
            <a:off x="1763688" y="1484784"/>
            <a:ext cx="6946474" cy="441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Портреты Ирины Востриковой.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Иллюстрации к "Мастеру и Маргарите" После сеанса</a:t>
            </a:r>
            <a:endParaRPr lang="ru-RU" dirty="0"/>
          </a:p>
        </p:txBody>
      </p:sp>
      <p:pic>
        <p:nvPicPr>
          <p:cNvPr id="40962" name="Picture 2" descr="C:\Users\User\Desktop\Варьете\0_65501_206e4449_X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936542"/>
            <a:ext cx="5040560" cy="3419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Использованные ресурсы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1600" u="sng" dirty="0" smtClean="0">
                <a:hlinkClick r:id="rId2"/>
              </a:rPr>
              <a:t>http://salda-tik.ru/uploads/posts/2012-04/1335519907_755ad610193c1.png</a:t>
            </a:r>
            <a:r>
              <a:rPr lang="ru-RU" sz="1600" dirty="0" smtClean="0"/>
              <a:t> - книга, перо;</a:t>
            </a:r>
          </a:p>
          <a:p>
            <a:pPr eaLnBrk="1" hangingPunct="1"/>
            <a:r>
              <a:rPr lang="ru-RU" sz="1600" u="sng" dirty="0" smtClean="0">
                <a:hlinkClick r:id="rId3"/>
              </a:rPr>
              <a:t>http://img-fotki.yandex.ru/get/4701/natali73123.e5/0_3b7cb_bbdda56b_XL.jpg</a:t>
            </a:r>
            <a:r>
              <a:rPr lang="ru-RU" sz="1600" dirty="0" smtClean="0"/>
              <a:t> - книги.</a:t>
            </a:r>
          </a:p>
          <a:p>
            <a:r>
              <a:rPr lang="en-US" sz="1600" dirty="0" smtClean="0">
                <a:hlinkClick r:id="rId4"/>
              </a:rPr>
              <a:t>http://yandex.ru/images/search?cbir_id</a:t>
            </a:r>
            <a:endParaRPr lang="ru-RU" sz="1600" dirty="0" smtClean="0"/>
          </a:p>
          <a:p>
            <a:r>
              <a:rPr lang="en-US" dirty="0" smtClean="0">
                <a:hlinkClick r:id="rId5"/>
              </a:rPr>
              <a:t>http://yandex.ru/images/search?cbir_id=Ze4LNw_QHwDhUR7DKqHDVQ&amp;cbird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http://900igr.net/datai/literatura/Roman-Bulgakova-Master-i-Margarita/0015-016-Voland-i-ego-svita.png</a:t>
            </a:r>
            <a:endParaRPr lang="ru-RU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38600" cy="5649491"/>
          </a:xfrm>
        </p:spPr>
        <p:txBody>
          <a:bodyPr/>
          <a:lstStyle/>
          <a:p>
            <a:r>
              <a:rPr lang="ru-RU" dirty="0" smtClean="0"/>
              <a:t>"Третьим в этой компании оказался неизвестно откуда взявшийся кот, громадный, как боров, черный, как сажа или грач, и с отчаянными кавалерийскими усами. Тройка двинулась в Патриарший</a:t>
            </a:r>
            <a:endParaRPr lang="ru-RU" dirty="0"/>
          </a:p>
        </p:txBody>
      </p:sp>
      <p:pic>
        <p:nvPicPr>
          <p:cNvPr id="27650" name="Picture 2" descr="C:\Users\User\Desktop\Воланд и его свита в Москве\1280751335_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764703"/>
            <a:ext cx="4254624" cy="3392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Графика Александра </a:t>
            </a:r>
            <a:r>
              <a:rPr lang="ru-RU" dirty="0" err="1" smtClean="0"/>
              <a:t>Бакулевского</a:t>
            </a:r>
            <a:endParaRPr lang="ru-RU" dirty="0"/>
          </a:p>
        </p:txBody>
      </p:sp>
      <p:pic>
        <p:nvPicPr>
          <p:cNvPr id="25602" name="Picture 2" descr="C:\Users\User\Desktop\Воланд и его свита в Москве\1343601723_nachalo-6-aleksandr-bakulevskiy_seans-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86269"/>
            <a:ext cx="4716016" cy="6135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5865515"/>
          </a:xfrm>
        </p:spPr>
        <p:txBody>
          <a:bodyPr/>
          <a:lstStyle/>
          <a:p>
            <a:r>
              <a:rPr lang="ru-RU" dirty="0" smtClean="0"/>
              <a:t>главная функция </a:t>
            </a:r>
            <a:r>
              <a:rPr lang="ru-RU" dirty="0" err="1" smtClean="0"/>
              <a:t>Азазелло</a:t>
            </a:r>
            <a:r>
              <a:rPr lang="ru-RU" dirty="0" smtClean="0"/>
              <a:t> в романе связана с насилием. Он выбрасывает Степана Богдановича </a:t>
            </a:r>
            <a:r>
              <a:rPr lang="ru-RU" dirty="0" err="1" smtClean="0"/>
              <a:t>Лиходеева</a:t>
            </a:r>
            <a:r>
              <a:rPr lang="ru-RU" dirty="0" smtClean="0"/>
              <a:t> из Москвы в Ялту, изгоняет из Нехорошей квартиры дядю Михаила Александровича Берлиоза Поплавского</a:t>
            </a:r>
            <a:endParaRPr lang="ru-RU" dirty="0"/>
          </a:p>
        </p:txBody>
      </p:sp>
      <p:pic>
        <p:nvPicPr>
          <p:cNvPr id="23554" name="Picture 2" descr="C:\Users\User\Desktop\Маргарита\foto11h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969"/>
            <a:ext cx="3024336" cy="4504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Свиту </a:t>
            </a:r>
            <a:r>
              <a:rPr lang="ru-RU" dirty="0" err="1" smtClean="0"/>
              <a:t>Воланда</a:t>
            </a:r>
            <a:r>
              <a:rPr lang="ru-RU" dirty="0" smtClean="0"/>
              <a:t> составляли три "главных шута" - Кот Бегемот, </a:t>
            </a:r>
            <a:r>
              <a:rPr lang="ru-RU" dirty="0" err="1" smtClean="0"/>
              <a:t>Коровьев-Фагот</a:t>
            </a:r>
            <a:r>
              <a:rPr lang="ru-RU" dirty="0" smtClean="0"/>
              <a:t>, </a:t>
            </a:r>
            <a:r>
              <a:rPr lang="ru-RU" dirty="0" err="1" smtClean="0"/>
              <a:t>Азазелло</a:t>
            </a:r>
            <a:r>
              <a:rPr lang="ru-RU" dirty="0" smtClean="0"/>
              <a:t> и еще девушка-вампир </a:t>
            </a:r>
            <a:r>
              <a:rPr lang="ru-RU" dirty="0" err="1" smtClean="0"/>
              <a:t>Гелла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4578" name="Picture 2" descr="C:\Users\User\Desktop\Воланд и его свита в Москве\75826573_67494777_bul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3815105" cy="5865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495800" cy="5865515"/>
          </a:xfrm>
        </p:spPr>
        <p:txBody>
          <a:bodyPr/>
          <a:lstStyle/>
          <a:p>
            <a:pPr fontAlgn="t"/>
            <a:r>
              <a:rPr lang="ru-RU" dirty="0" smtClean="0"/>
              <a:t>Кот-оборотень и любимый шут сатаны, пожалуй, самый забавный и запоминающийся из свиты </a:t>
            </a:r>
            <a:r>
              <a:rPr lang="ru-RU" dirty="0" err="1" smtClean="0"/>
              <a:t>Воланда</a:t>
            </a:r>
            <a:r>
              <a:rPr lang="ru-RU" dirty="0" smtClean="0"/>
              <a:t>. Сведения о Бегемоте автор "Мастера и Маргариты" почерпнул из книги М.А. Орлова "История сношений человека... "</a:t>
            </a:r>
            <a:r>
              <a:rPr lang="ru-RU" dirty="0" err="1" smtClean="0"/>
              <a:t>Воланд</a:t>
            </a:r>
            <a:r>
              <a:rPr lang="ru-RU" dirty="0" smtClean="0"/>
              <a:t> и его свита"</a:t>
            </a:r>
          </a:p>
          <a:p>
            <a:endParaRPr lang="ru-RU" dirty="0"/>
          </a:p>
        </p:txBody>
      </p:sp>
      <p:pic>
        <p:nvPicPr>
          <p:cNvPr id="21506" name="Picture 2" descr="C:\Users\User\Desktop\Воланд и его свита в Москве\0013-009-Voland-i-ego-svit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88640"/>
            <a:ext cx="4683511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Азазелло</a:t>
            </a:r>
            <a:r>
              <a:rPr lang="ru-RU" dirty="0" smtClean="0"/>
              <a:t> - Любовь Вадимовна </a:t>
            </a:r>
            <a:r>
              <a:rPr lang="ru-RU" dirty="0" err="1" smtClean="0"/>
              <a:t>Караченцева</a:t>
            </a:r>
            <a:endParaRPr lang="ru-RU" dirty="0"/>
          </a:p>
        </p:txBody>
      </p:sp>
      <p:pic>
        <p:nvPicPr>
          <p:cNvPr id="30722" name="Picture 2" descr="C:\Users\User\Desktop\Воланд и его свита в Москве\567f3bc8cc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556792"/>
            <a:ext cx="6939406" cy="5109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038600" cy="6126163"/>
          </a:xfrm>
        </p:spPr>
        <p:txBody>
          <a:bodyPr/>
          <a:lstStyle/>
          <a:p>
            <a:r>
              <a:rPr lang="ru-RU" dirty="0" smtClean="0"/>
              <a:t>То, что крик петуха заставляет удалиться </a:t>
            </a:r>
            <a:r>
              <a:rPr lang="ru-RU" b="1" dirty="0" err="1" smtClean="0"/>
              <a:t>Геллу</a:t>
            </a:r>
            <a:r>
              <a:rPr lang="ru-RU" dirty="0" smtClean="0"/>
              <a:t> и ее подручного </a:t>
            </a:r>
            <a:r>
              <a:rPr lang="ru-RU" dirty="0" err="1" smtClean="0"/>
              <a:t>Варенуху</a:t>
            </a:r>
            <a:r>
              <a:rPr lang="ru-RU" dirty="0" smtClean="0"/>
              <a:t>, полностью соответствует широко распространенной в дохристианской традиции многих народов ассоциации петуха с солнцем - он своим пением возвещает </a:t>
            </a:r>
            <a:r>
              <a:rPr lang="ru-RU" dirty="0" err="1" smtClean="0"/>
              <a:t>Мессир</a:t>
            </a:r>
            <a:r>
              <a:rPr lang="ru-RU" dirty="0" smtClean="0"/>
              <a:t> </a:t>
            </a:r>
            <a:r>
              <a:rPr lang="ru-RU" dirty="0" err="1" smtClean="0"/>
              <a:t>Воланд</a:t>
            </a:r>
            <a:r>
              <a:rPr lang="ru-RU" dirty="0" smtClean="0"/>
              <a:t> и его свита.</a:t>
            </a:r>
            <a:endParaRPr lang="ru-RU" dirty="0"/>
          </a:p>
        </p:txBody>
      </p:sp>
      <p:pic>
        <p:nvPicPr>
          <p:cNvPr id="22530" name="Picture 2" descr="C:\Users\User\Desktop\Воланд и его свита в Москве\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3888432" cy="5513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cb025ba9a6ccf8fed139b5222f2a63b17a4791"/>
</p:tagLst>
</file>

<file path=ppt/theme/theme1.xml><?xml version="1.0" encoding="utf-8"?>
<a:theme xmlns:a="http://schemas.openxmlformats.org/drawingml/2006/main" name="литератур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литература1</Template>
  <TotalTime>118</TotalTime>
  <Words>343</Words>
  <Application>Microsoft Office PowerPoint</Application>
  <PresentationFormat>Экран (4:3)</PresentationFormat>
  <Paragraphs>36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литература1</vt:lpstr>
      <vt:lpstr>Воланд и  его свита  в Москве</vt:lpstr>
      <vt:lpstr>Слайд 2</vt:lpstr>
      <vt:lpstr>Слайд 3</vt:lpstr>
      <vt:lpstr>Слайд 4</vt:lpstr>
      <vt:lpstr>Слайд 5</vt:lpstr>
      <vt:lpstr>Слайд 6</vt:lpstr>
      <vt:lpstr>Слайд 7</vt:lpstr>
      <vt:lpstr>Азазелло - Любовь Вадимовна Караченцева</vt:lpstr>
      <vt:lpstr>Слайд 9</vt:lpstr>
      <vt:lpstr>Слайд 10</vt:lpstr>
      <vt:lpstr>Бухгалтер Варьете и пустой костюм</vt:lpstr>
      <vt:lpstr>Нехорошая квартира</vt:lpstr>
      <vt:lpstr>Никонор Иванович Босой </vt:lpstr>
      <vt:lpstr>Слайд 14</vt:lpstr>
      <vt:lpstr>Рисунок Нади Рушевой</vt:lpstr>
      <vt:lpstr>Слайд 16</vt:lpstr>
      <vt:lpstr>Слайд 17</vt:lpstr>
      <vt:lpstr>Слайд 18</vt:lpstr>
      <vt:lpstr>Глава 12. Черная магия и ее разоблачение</vt:lpstr>
      <vt:lpstr>Дармовых денег хотите? Получайте!</vt:lpstr>
      <vt:lpstr>«Голову ему оторвать!» - сказал кто-то сурово на галёрке</vt:lpstr>
      <vt:lpstr>Модных шмоток? Хватайте!</vt:lpstr>
      <vt:lpstr>Портреты Ирины Востриковой.</vt:lpstr>
      <vt:lpstr>Использованные ресурсы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Воланд и его свита  в Москве</dc:title>
  <dc:creator>User</dc:creator>
  <cp:lastModifiedBy>User</cp:lastModifiedBy>
  <cp:revision>22</cp:revision>
  <dcterms:created xsi:type="dcterms:W3CDTF">2015-01-16T14:18:17Z</dcterms:created>
  <dcterms:modified xsi:type="dcterms:W3CDTF">2015-01-18T05:47:53Z</dcterms:modified>
</cp:coreProperties>
</file>