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25D40-FB53-4BFB-8481-AAEE96CAF85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5F0A7-397A-4B2C-808D-487AC4440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0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5F0A7-397A-4B2C-808D-487AC44406A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4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Здоровье-это состояние полного </a:t>
            </a:r>
            <a:r>
              <a:rPr lang="ru-RU" dirty="0" err="1" smtClean="0"/>
              <a:t>физического,психического</a:t>
            </a:r>
            <a:r>
              <a:rPr lang="ru-RU" dirty="0" smtClean="0"/>
              <a:t> и социального </a:t>
            </a:r>
            <a:r>
              <a:rPr lang="ru-RU" dirty="0" err="1" smtClean="0"/>
              <a:t>благополучия,а</a:t>
            </a:r>
            <a:r>
              <a:rPr lang="ru-RU" dirty="0" smtClean="0"/>
              <a:t> не только отсутствие болезней или физических </a:t>
            </a:r>
            <a:r>
              <a:rPr lang="ru-RU" dirty="0" err="1" smtClean="0"/>
              <a:t>дефектов.В</a:t>
            </a:r>
            <a:r>
              <a:rPr lang="ru-RU" dirty="0" smtClean="0"/>
              <a:t> понятие здоровье включается нравственное и духовное благополучие.(По определению ВОЗ).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W\Desktop\Новая папка (6)\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851" y="4418196"/>
            <a:ext cx="2865107" cy="225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физическое                     психическое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ЗДОРОВЬЕ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</a:t>
            </a:r>
            <a:r>
              <a:rPr lang="ru-RU" smtClean="0"/>
              <a:t>социальное                           нравственное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Составляющие модели здоровья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312216" y="4559424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96136" y="443711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148064" y="3356992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3779912" y="3501008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C:\Users\DW\Desktop\Новая папка (6)\л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8" y="3433576"/>
            <a:ext cx="2133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DW\Desktop\Новая папка (6)\э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1196752"/>
            <a:ext cx="2220371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4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                                                 Учитель</a:t>
            </a:r>
            <a:r>
              <a:rPr lang="en-US" dirty="0"/>
              <a:t> </a:t>
            </a:r>
            <a:r>
              <a:rPr lang="ru-RU" dirty="0" smtClean="0"/>
              <a:t>21</a:t>
            </a:r>
            <a:r>
              <a:rPr lang="en-US" dirty="0" smtClean="0"/>
              <a:t> </a:t>
            </a:r>
            <a:r>
              <a:rPr lang="ru-RU" dirty="0" smtClean="0"/>
              <a:t>века только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в том случае выполнит свою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ответственную миссию,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если его педагогическими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приоритетами станут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</a:t>
            </a:r>
            <a:r>
              <a:rPr lang="ru-RU" dirty="0" err="1" smtClean="0"/>
              <a:t>духовность,здоровье</a:t>
            </a:r>
            <a:r>
              <a:rPr lang="ru-RU" dirty="0" smtClean="0"/>
              <a:t> и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творчество…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В.Андреев,</a:t>
            </a:r>
            <a:r>
              <a:rPr lang="ru-RU" dirty="0" err="1" smtClean="0"/>
              <a:t>чл</a:t>
            </a:r>
            <a:r>
              <a:rPr lang="ru-RU" dirty="0" smtClean="0"/>
              <a:t>.-</a:t>
            </a:r>
            <a:r>
              <a:rPr lang="ru-RU" dirty="0" err="1" smtClean="0"/>
              <a:t>кор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Российской Академии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</a:t>
            </a:r>
            <a:r>
              <a:rPr lang="ru-RU" dirty="0" err="1" smtClean="0"/>
              <a:t>образования,д</a:t>
            </a:r>
            <a:r>
              <a:rPr lang="ru-RU" dirty="0" smtClean="0"/>
              <a:t>-р </a:t>
            </a:r>
            <a:r>
              <a:rPr lang="ru-RU" dirty="0" err="1" smtClean="0"/>
              <a:t>пед</a:t>
            </a:r>
            <a:r>
              <a:rPr lang="ru-RU" dirty="0" smtClean="0"/>
              <a:t>. наук,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профессор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Обоснование проблемы</a:t>
            </a:r>
            <a:endParaRPr lang="ru-RU" dirty="0"/>
          </a:p>
        </p:txBody>
      </p:sp>
      <p:pic>
        <p:nvPicPr>
          <p:cNvPr id="2050" name="Picture 2" descr="C:\Users\DW\Desktop\Новая папка (6)\ю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31252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5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у учащихся устойчивых  нравственных идеалов через воспитание потребности в здоровом образе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DW\Desktop\Новая папка (6)\ж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17032"/>
            <a:ext cx="5544616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0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едостаточная освещённость школьных кабинетов;</a:t>
            </a:r>
          </a:p>
          <a:p>
            <a:r>
              <a:rPr lang="ru-RU" dirty="0"/>
              <a:t>п</a:t>
            </a:r>
            <a:r>
              <a:rPr lang="ru-RU" dirty="0" smtClean="0"/>
              <a:t>лохая </a:t>
            </a:r>
            <a:r>
              <a:rPr lang="ru-RU" dirty="0" err="1" smtClean="0"/>
              <a:t>проветриваемость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</a:t>
            </a:r>
            <a:r>
              <a:rPr lang="ru-RU" dirty="0"/>
              <a:t>есоответствие школьной мебели росту </a:t>
            </a:r>
            <a:r>
              <a:rPr lang="ru-RU" dirty="0" smtClean="0"/>
              <a:t>учащихся;</a:t>
            </a:r>
          </a:p>
          <a:p>
            <a:r>
              <a:rPr lang="ru-RU" dirty="0"/>
              <a:t>у</a:t>
            </a:r>
            <a:r>
              <a:rPr lang="ru-RU" dirty="0" smtClean="0"/>
              <a:t>сложнение учебных программ;</a:t>
            </a:r>
          </a:p>
          <a:p>
            <a:r>
              <a:rPr lang="ru-RU" dirty="0"/>
              <a:t>п</a:t>
            </a:r>
            <a:r>
              <a:rPr lang="ru-RU" dirty="0" smtClean="0"/>
              <a:t>ерегрузка учебных занятий;</a:t>
            </a:r>
          </a:p>
          <a:p>
            <a:r>
              <a:rPr lang="ru-RU" dirty="0"/>
              <a:t>о</a:t>
            </a:r>
            <a:r>
              <a:rPr lang="ru-RU" dirty="0" smtClean="0"/>
              <a:t>днообразие видов работы;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ухудшения здоровья:</a:t>
            </a:r>
            <a:endParaRPr lang="ru-RU" dirty="0"/>
          </a:p>
        </p:txBody>
      </p:sp>
      <p:pic>
        <p:nvPicPr>
          <p:cNvPr id="4098" name="Picture 2" descr="C:\Users\DW\Desktop\Новая папка (6)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16512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4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Сбережение и укрепление здоровья учащихся.</a:t>
            </a:r>
          </a:p>
          <a:p>
            <a:r>
              <a:rPr lang="ru-RU" dirty="0" smtClean="0"/>
              <a:t>Формирование у них ценности </a:t>
            </a:r>
            <a:r>
              <a:rPr lang="ru-RU" dirty="0" err="1" smtClean="0"/>
              <a:t>здоровья,здорового</a:t>
            </a:r>
            <a:r>
              <a:rPr lang="ru-RU" dirty="0" smtClean="0"/>
              <a:t> образа жизни.</a:t>
            </a:r>
          </a:p>
          <a:p>
            <a:r>
              <a:rPr lang="ru-RU" dirty="0" smtClean="0"/>
              <a:t>Выбор технологий, адекватных возрасту учащихся, устраняющих перегрузки и сохраняющих здоровье школьников.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Приоритетные задачи нашей школы в области охраны здоровья учащихся</a:t>
            </a:r>
            <a:endParaRPr lang="ru-RU" dirty="0"/>
          </a:p>
        </p:txBody>
      </p:sp>
      <p:pic>
        <p:nvPicPr>
          <p:cNvPr id="5122" name="Picture 2" descr="C:\Users\DW\Desktop\Новая папка (6)\т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97152"/>
            <a:ext cx="5184576" cy="224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0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Хорошее здоровье способствует успешному обучению и воспитанию</a:t>
            </a:r>
            <a:endParaRPr lang="ru-RU" dirty="0"/>
          </a:p>
        </p:txBody>
      </p:sp>
      <p:pic>
        <p:nvPicPr>
          <p:cNvPr id="6146" name="Picture 2" descr="C:\Users\DW\Desktop\Новая папка (6)\ео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Совершенствование профессионального мастерства классных руководителей в вопросах организации и планирования работы с родителями и учащимися по формированию ЗОЖ.</a:t>
            </a:r>
          </a:p>
          <a:p>
            <a:r>
              <a:rPr lang="ru-RU" dirty="0" smtClean="0"/>
              <a:t>Показать значимость использования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во внеклассной работе с целью улучшения состояния здоровья и качества жизни детей.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методического объединения:</a:t>
            </a:r>
            <a:endParaRPr lang="ru-RU" dirty="0"/>
          </a:p>
        </p:txBody>
      </p:sp>
      <p:pic>
        <p:nvPicPr>
          <p:cNvPr id="7170" name="Picture 2" descr="C:\Users\DW\Desktop\Новая папка (6)\оь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56" y="1628800"/>
            <a:ext cx="1000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0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692696"/>
            <a:ext cx="7408333" cy="34506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Практическое решение проблемы по применению </a:t>
            </a:r>
            <a:r>
              <a:rPr lang="ru-RU" sz="3600" dirty="0" err="1" smtClean="0"/>
              <a:t>здоровьесберегающих</a:t>
            </a:r>
            <a:r>
              <a:rPr lang="ru-RU" sz="3600" dirty="0" smtClean="0"/>
              <a:t> технологий во внеурочное время в работе классного руководителя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251520" y="476672"/>
            <a:ext cx="7704856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194" name="Picture 2" descr="C:\Users\DW\Desktop\Новая папка (6)\орь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221088"/>
            <a:ext cx="2562593" cy="243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W\Desktop\Новая папка (6)\з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593" y="4221088"/>
            <a:ext cx="3377559" cy="243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DW\Desktop\Новая папка (6)\.л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3096344" cy="243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1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227</Words>
  <Application>Microsoft Office PowerPoint</Application>
  <PresentationFormat>Экран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Составляющие модели здоровья</vt:lpstr>
      <vt:lpstr>Обоснование проблемы</vt:lpstr>
      <vt:lpstr>Формирование у учащихся устойчивых  нравственных идеалов через воспитание потребности в здоровом образе жизни</vt:lpstr>
      <vt:lpstr>Причины ухудшения здоровья:</vt:lpstr>
      <vt:lpstr>Приоритетные задачи нашей школы в области охраны здоровья учащихся</vt:lpstr>
      <vt:lpstr>Хорошее здоровье способствует успешному обучению и воспитанию</vt:lpstr>
      <vt:lpstr>Цель методического объединения: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 учащихся устойчивых  нравственных идеалов через воспитание потребности в здоровом образе жизни</dc:title>
  <dc:creator>DW</dc:creator>
  <cp:lastModifiedBy>DW</cp:lastModifiedBy>
  <cp:revision>11</cp:revision>
  <dcterms:created xsi:type="dcterms:W3CDTF">2013-03-11T18:30:57Z</dcterms:created>
  <dcterms:modified xsi:type="dcterms:W3CDTF">2013-03-12T18:22:13Z</dcterms:modified>
</cp:coreProperties>
</file>