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5CAEE-8D44-4F09-BB7D-0F40F257EAE3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1ABFA-AEA6-4438-9C5A-41AAA4E8A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«Лучший способ сделать детей хорошими – это сделать их счастливыми»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1ABFA-AEA6-4438-9C5A-41AAA4E8AB6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«Если учитель стал другом ребёнка, если это дружба озарена благородным увлечением,</a:t>
            </a:r>
            <a:r>
              <a:rPr lang="ru-RU" baseline="0" dirty="0" smtClean="0"/>
              <a:t> порывом к чему-то светлому, разумному, в сердце ребёнка никогда не появится зло».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1ABFA-AEA6-4438-9C5A-41AAA4E8AB6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D76C64-002E-43AF-AD64-255B5B7C9865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21F7CF-37B1-4345-BC57-D654A420C95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43380"/>
            <a:ext cx="8305800" cy="171451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Мальцева Надежда Евгеньевна</a:t>
            </a:r>
            <a:r>
              <a:rPr lang="ru-RU" dirty="0" smtClean="0"/>
              <a:t>, </a:t>
            </a:r>
            <a:r>
              <a:rPr lang="ru-RU" sz="2700" dirty="0" smtClean="0"/>
              <a:t>учитель русского языка и литературы МБОУ СОШ № 1 им. Гриши Акулова </a:t>
            </a:r>
            <a:endParaRPr lang="ru-RU" sz="2700" dirty="0"/>
          </a:p>
        </p:txBody>
      </p:sp>
      <p:pic>
        <p:nvPicPr>
          <p:cNvPr id="3" name="Рисунок 2" descr="SDC1086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77341">
            <a:off x="4863653" y="880273"/>
            <a:ext cx="374441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DC1149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5720" y="285728"/>
            <a:ext cx="4357718" cy="357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928670"/>
            <a:ext cx="4500594" cy="171451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Я – учитель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«Дерево и учитель познаются по плоду» </a:t>
            </a:r>
            <a:endParaRPr lang="ru-RU" sz="3200" b="1" dirty="0"/>
          </a:p>
        </p:txBody>
      </p:sp>
      <p:pic>
        <p:nvPicPr>
          <p:cNvPr id="3" name="Рисунок 2" descr="C:\Users\1\Desktop\фото класса\SDC10927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141617">
            <a:off x="469888" y="3399436"/>
            <a:ext cx="4057144" cy="3041514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SDC1149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45112" flipH="1">
            <a:off x="4571733" y="3336532"/>
            <a:ext cx="4010262" cy="3047357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357166"/>
            <a:ext cx="4016384" cy="2895533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786842" cy="71438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Я – классный руководитель</a:t>
            </a:r>
            <a:endParaRPr lang="ru-RU" b="1" dirty="0"/>
          </a:p>
        </p:txBody>
      </p:sp>
      <p:pic>
        <p:nvPicPr>
          <p:cNvPr id="3" name="Рисунок 2" descr="SDC1114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63585">
            <a:off x="5711660" y="882352"/>
            <a:ext cx="3312368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SDC1064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14282" y="2928934"/>
            <a:ext cx="2664296" cy="2952328"/>
          </a:xfrm>
          <a:prstGeom prst="rect">
            <a:avLst/>
          </a:prstGeom>
          <a:ln w="190500" cap="sq">
            <a:solidFill>
              <a:schemeClr val="bg2">
                <a:lumMod val="1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SDC1150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714612" y="1285860"/>
            <a:ext cx="2808312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SDC1147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643570" y="4357694"/>
            <a:ext cx="3312368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857488" y="4786322"/>
            <a:ext cx="27305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071802" y="3214686"/>
            <a:ext cx="5929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+mj-lt"/>
              </a:rPr>
              <a:t>«Лучший способ сделать детей хорошими – это сделать их счастливыми»</a:t>
            </a:r>
            <a:endParaRPr lang="ru-RU" sz="3200" b="1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44463" y="-22143"/>
            <a:ext cx="2070083" cy="289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3058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Я - воспитатель</a:t>
            </a:r>
            <a:endParaRPr lang="ru-RU" b="1" dirty="0"/>
          </a:p>
        </p:txBody>
      </p:sp>
      <p:pic>
        <p:nvPicPr>
          <p:cNvPr id="4" name="Рисунок 3" descr="SDC1124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07204" y="3357562"/>
            <a:ext cx="3646274" cy="2692455"/>
          </a:xfrm>
          <a:prstGeom prst="rect">
            <a:avLst/>
          </a:prstGeom>
          <a:ln w="1905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SDC1076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00827" y="38775"/>
            <a:ext cx="2643174" cy="3190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1\Desktop\фото класса\SDC10856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282" y="2786058"/>
            <a:ext cx="3786214" cy="2591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00298" y="4786322"/>
            <a:ext cx="2947399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642918"/>
            <a:ext cx="65722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+mj-lt"/>
              </a:rPr>
              <a:t>«Если учитель стал другом ребёнка, если это дружба озарена благородным увлечением, порывом к чему-то светлому, разумному, в сердце ребёнка никогда не появится зло».</a:t>
            </a:r>
            <a:endParaRPr lang="ru-RU" sz="2800" b="1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680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Достижения моих учащихся</a:t>
            </a:r>
            <a:endParaRPr lang="ru-RU" sz="4400" b="1" dirty="0"/>
          </a:p>
        </p:txBody>
      </p:sp>
      <p:pic>
        <p:nvPicPr>
          <p:cNvPr id="3" name="Рисунок 2" descr="SDC1075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1338713">
            <a:off x="322726" y="948840"/>
            <a:ext cx="2525155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DC1080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65768" y="3571874"/>
            <a:ext cx="2078232" cy="279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SDC1105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357554" y="857232"/>
            <a:ext cx="201622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MG_000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2844" y="3357562"/>
            <a:ext cx="2584308" cy="3289120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Диплом участника  2011-2012 8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28662" y="3299861"/>
            <a:ext cx="2714644" cy="3445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3443333"/>
            <a:ext cx="2439898" cy="341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764151" y="2276872"/>
            <a:ext cx="2379849" cy="340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572000" y="3334587"/>
            <a:ext cx="2428892" cy="349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SDC10812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5715008" y="857232"/>
            <a:ext cx="3168352" cy="2348880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 descr="SDC10760.JP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2143109" y="2428868"/>
            <a:ext cx="5193144" cy="3815372"/>
          </a:xfrm>
          <a:prstGeom prst="rect">
            <a:avLst/>
          </a:prstGeom>
          <a:ln w="190500" cap="sq">
            <a:solidFill>
              <a:schemeClr val="bg2">
                <a:lumMod val="9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9286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                Мои достижения</a:t>
            </a:r>
            <a:endParaRPr lang="ru-RU" b="1" dirty="0"/>
          </a:p>
        </p:txBody>
      </p:sp>
      <p:pic>
        <p:nvPicPr>
          <p:cNvPr id="6" name="Рисунок 5" descr="33654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72198" y="1073241"/>
            <a:ext cx="2857520" cy="3878061"/>
          </a:xfrm>
          <a:prstGeom prst="rect">
            <a:avLst/>
          </a:prstGeom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388" y="3378374"/>
            <a:ext cx="2428892" cy="341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4282" y="285728"/>
            <a:ext cx="3000396" cy="421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Диплом участника  2011-2012 9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57158" y="2513535"/>
            <a:ext cx="3079354" cy="4333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14678" y="1928802"/>
            <a:ext cx="3174838" cy="458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283968" y="1196752"/>
            <a:ext cx="3141654" cy="467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307</TotalTime>
  <Words>118</Words>
  <Application>Microsoft Office PowerPoint</Application>
  <PresentationFormat>Экран (4:3)</PresentationFormat>
  <Paragraphs>12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Мальцева Надежда Евгеньевна, учитель русского языка и литературы МБОУ СОШ № 1 им. Гриши Акулова </vt:lpstr>
      <vt:lpstr>Я – учитель «Дерево и учитель познаются по плоду» </vt:lpstr>
      <vt:lpstr>Я – классный руководитель</vt:lpstr>
      <vt:lpstr>       Я - воспитатель</vt:lpstr>
      <vt:lpstr>Достижения моих учащихся</vt:lpstr>
      <vt:lpstr>                Мои достижения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Мальцева Надежда Евгеньевна, учитель русского языка и литературы МБОУ СОШ № 1 им. Гриши Акулова</dc:title>
  <dc:creator>1</dc:creator>
  <cp:lastModifiedBy>1</cp:lastModifiedBy>
  <cp:revision>44</cp:revision>
  <dcterms:created xsi:type="dcterms:W3CDTF">2012-11-19T19:40:18Z</dcterms:created>
  <dcterms:modified xsi:type="dcterms:W3CDTF">2012-12-22T05:23:30Z</dcterms:modified>
</cp:coreProperties>
</file>