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C2DB-3B64-496E-A954-1C9E547E04E2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0D98C-2F65-4144-95CF-D5DEC2260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Обеспечение профессионализма и высокой квалификации при работе с каждым ребенком 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61CB01-218F-40D7-A698-AFEBA7C2E0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Обеспечение профессионализма и высокой квалификации при работе с каждым ребенком </a:t>
            </a: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CD56C8-9FD0-4359-9ED7-7F7656EA64F8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D024-CB5A-4220-AFF5-5321BC1981DC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D56F-C6E9-4554-866A-C0040DF5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08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03288" y="928688"/>
            <a:ext cx="8097837" cy="1214437"/>
          </a:xfrm>
        </p:spPr>
        <p:txBody>
          <a:bodyPr/>
          <a:lstStyle/>
          <a:p>
            <a:r>
              <a:rPr lang="ru-RU" sz="360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  <a:t>Главная цель Национальной стратегии – </a:t>
            </a:r>
            <a:br>
              <a:rPr lang="ru-RU" sz="360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FF7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349500"/>
            <a:ext cx="8229600" cy="37766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основные направления и задачи государственной политики в интересах детей и ключевые механизмы их реализации, базирующиеся на общепризнанных принципах и нормах международного права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9460" name="Text Box 32"/>
          <p:cNvSpPr txBox="1">
            <a:spLocks noChangeArrowheads="1"/>
          </p:cNvSpPr>
          <p:nvPr/>
        </p:nvSpPr>
        <p:spPr bwMode="gray">
          <a:xfrm>
            <a:off x="500063" y="500063"/>
            <a:ext cx="3810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latin typeface="Calibri" pitchFamily="34" charset="0"/>
            </a:endParaRPr>
          </a:p>
        </p:txBody>
      </p:sp>
      <p:pic>
        <p:nvPicPr>
          <p:cNvPr id="19461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85750" y="500063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80613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принципы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Национальной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73238"/>
            <a:ext cx="8785225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основополагающего права каждого ребенка жить и воспитываться 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прав каждого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Максимальная реализация потенциала каждого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Сбережение здоровья каждого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помощи, ориентированные на развитие внутренних ресурсов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Особое внимание уязвимым категориям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профессионализма и высокой квалификации при работе с каждым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ребенком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Партнерство во имя ребенка</a:t>
            </a:r>
          </a:p>
        </p:txBody>
      </p:sp>
      <p:sp>
        <p:nvSpPr>
          <p:cNvPr id="20484" name="Text Box 32"/>
          <p:cNvSpPr txBox="1">
            <a:spLocks noChangeArrowheads="1"/>
          </p:cNvSpPr>
          <p:nvPr/>
        </p:nvSpPr>
        <p:spPr bwMode="gray">
          <a:xfrm>
            <a:off x="500063" y="500063"/>
            <a:ext cx="3810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latin typeface="Calibri" pitchFamily="34" charset="0"/>
            </a:endParaRPr>
          </a:p>
        </p:txBody>
      </p:sp>
      <p:pic>
        <p:nvPicPr>
          <p:cNvPr id="20485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85750" y="500063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91440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85750" y="500063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143125"/>
            <a:ext cx="58864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728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  <a:t>Стратегия </a:t>
            </a:r>
            <a:br>
              <a:rPr lang="ru-RU" sz="3600" b="1" dirty="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  <a:t>действий в интересах детей</a:t>
            </a:r>
            <a:br>
              <a:rPr lang="ru-RU" sz="3600" b="1" dirty="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  <a:t> на 2013 - 2017 годы в </a:t>
            </a:r>
            <a:br>
              <a:rPr lang="ru-RU" sz="3600" b="1" dirty="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7F00"/>
                </a:solidFill>
                <a:latin typeface="Times New Roman" pitchFamily="18" charset="0"/>
                <a:cs typeface="Times New Roman" pitchFamily="18" charset="0"/>
              </a:rPr>
              <a:t>Ангарском муниципальном образовании</a:t>
            </a:r>
            <a:endParaRPr lang="ru-RU" sz="3600" b="1" dirty="0" smtClean="0">
              <a:solidFill>
                <a:srgbClr val="FF7F00"/>
              </a:solidFill>
            </a:endParaRPr>
          </a:p>
        </p:txBody>
      </p:sp>
      <p:pic>
        <p:nvPicPr>
          <p:cNvPr id="22532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0" y="5661025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3288" y="198438"/>
            <a:ext cx="80613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7A9519"/>
                </a:solidFill>
                <a:latin typeface="Times New Roman" pitchFamily="18" charset="0"/>
                <a:cs typeface="Times New Roman" pitchFamily="18" charset="0"/>
              </a:rPr>
              <a:t>Основные принципы </a:t>
            </a:r>
            <a:br>
              <a:rPr lang="ru-RU" sz="3600" b="1" dirty="0" smtClean="0">
                <a:solidFill>
                  <a:srgbClr val="7A951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A9519"/>
                </a:solidFill>
                <a:latin typeface="Times New Roman" pitchFamily="18" charset="0"/>
                <a:cs typeface="Times New Roman" pitchFamily="18" charset="0"/>
              </a:rPr>
              <a:t>муниципальной стратегии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773238"/>
            <a:ext cx="8785225" cy="45259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</a:rPr>
              <a:t>профилактическая помощь семье и ребенку</a:t>
            </a:r>
            <a:endParaRPr lang="ru-RU" sz="2400" dirty="0" smtClean="0"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нет насилия и жестокости к детям</a:t>
            </a:r>
          </a:p>
          <a:p>
            <a:r>
              <a:rPr lang="ru-RU" sz="2400" b="1" dirty="0" smtClean="0">
                <a:latin typeface="Times New Roman" pitchFamily="18" charset="0"/>
              </a:rPr>
              <a:t>качественное образование и развитие способностей ребенка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b="1" dirty="0" smtClean="0">
              <a:solidFill>
                <a:srgbClr val="0C484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формирование у детей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ЗОЖ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</a:rPr>
              <a:t>внедрение эффективных технологий социальной работы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полноценная интеграция в общество детей-инвалидов, детей-сирот и детей, оставшихся без попечения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родителей</a:t>
            </a:r>
          </a:p>
          <a:p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повышение квалификации кадров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социальное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партнерство и взаимодействие</a:t>
            </a:r>
          </a:p>
        </p:txBody>
      </p:sp>
      <p:sp>
        <p:nvSpPr>
          <p:cNvPr id="23556" name="Text Box 32"/>
          <p:cNvSpPr txBox="1">
            <a:spLocks noChangeArrowheads="1"/>
          </p:cNvSpPr>
          <p:nvPr/>
        </p:nvSpPr>
        <p:spPr bwMode="gray">
          <a:xfrm>
            <a:off x="500063" y="500063"/>
            <a:ext cx="381000" cy="457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latin typeface="Calibri" pitchFamily="34" charset="0"/>
            </a:endParaRPr>
          </a:p>
        </p:txBody>
      </p:sp>
      <p:pic>
        <p:nvPicPr>
          <p:cNvPr id="23557" name="Picture 30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85750" y="500063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Office PowerPoint</Application>
  <PresentationFormat>Экран (4:3)</PresentationFormat>
  <Paragraphs>25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Главная цель Национальной стратегии –  </vt:lpstr>
      <vt:lpstr> Ключевые принципы  Национальной стратегии</vt:lpstr>
      <vt:lpstr>Слайд 4</vt:lpstr>
      <vt:lpstr>Стратегия  действий в интересах детей  на 2013 - 2017 годы в  Ангарском муниципальном образовании</vt:lpstr>
      <vt:lpstr> Основные принципы  муниципальной стратегии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2</cp:revision>
  <dcterms:created xsi:type="dcterms:W3CDTF">2013-08-31T05:53:17Z</dcterms:created>
  <dcterms:modified xsi:type="dcterms:W3CDTF">2013-08-31T06:06:01Z</dcterms:modified>
</cp:coreProperties>
</file>