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83" r:id="rId12"/>
    <p:sldId id="282" r:id="rId13"/>
    <p:sldId id="281" r:id="rId14"/>
    <p:sldId id="280" r:id="rId15"/>
    <p:sldId id="279" r:id="rId16"/>
    <p:sldId id="278" r:id="rId17"/>
    <p:sldId id="277" r:id="rId18"/>
    <p:sldId id="276" r:id="rId19"/>
    <p:sldId id="275" r:id="rId20"/>
    <p:sldId id="284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5FDC-BE4E-4E0B-83B6-8B5F0EA6A032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95DB-5607-4465-B242-172422A3F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1868" y="2000240"/>
            <a:ext cx="4559641" cy="187743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МКОУ </a:t>
            </a:r>
            <a:r>
              <a:rPr lang="ru-RU" sz="2000" dirty="0" err="1" smtClean="0"/>
              <a:t>Лепокуровская</a:t>
            </a:r>
            <a:r>
              <a:rPr lang="ru-RU" sz="2000" dirty="0" smtClean="0"/>
              <a:t> СОШ</a:t>
            </a: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Отчет о работе ШМО</a:t>
            </a:r>
          </a:p>
          <a:p>
            <a:pPr algn="ctr"/>
            <a:r>
              <a:rPr lang="ru-RU" sz="2400" dirty="0"/>
              <a:t>у</a:t>
            </a:r>
            <a:r>
              <a:rPr lang="ru-RU" sz="2400" dirty="0" smtClean="0"/>
              <a:t>чителей русского языка </a:t>
            </a:r>
          </a:p>
          <a:p>
            <a:pPr algn="ctr"/>
            <a:r>
              <a:rPr lang="ru-RU" sz="2400" dirty="0"/>
              <a:t>и</a:t>
            </a:r>
            <a:r>
              <a:rPr lang="ru-RU" sz="2400" dirty="0" smtClean="0"/>
              <a:t> литературы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6215082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19.04.2012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 descr="C:\Documents and Settings\Admin\Мои документы\Неделя Рус. яз\DSC039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28660" y="142852"/>
            <a:ext cx="3429024" cy="2571768"/>
          </a:xfrm>
          <a:prstGeom prst="rect">
            <a:avLst/>
          </a:prstGeom>
          <a:noFill/>
        </p:spPr>
      </p:pic>
      <p:pic>
        <p:nvPicPr>
          <p:cNvPr id="9218" name="Picture 2" descr="C:\Documents and Settings\Admin\Мои документы\Неделя Рус. яз\DSC0398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71470" y="4357694"/>
            <a:ext cx="3214678" cy="2411009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Мои документы\Неделя Рус. яз\DSC0397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4286232"/>
            <a:ext cx="3429024" cy="2571768"/>
          </a:xfrm>
          <a:prstGeom prst="rect">
            <a:avLst/>
          </a:prstGeom>
          <a:noFill/>
        </p:spPr>
      </p:pic>
      <p:pic>
        <p:nvPicPr>
          <p:cNvPr id="9220" name="Picture 4" descr="C:\Documents and Settings\Admin\Мои документы\Неделя Рус. яз\DSC0392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71736" y="2285992"/>
            <a:ext cx="3238523" cy="2428892"/>
          </a:xfrm>
          <a:prstGeom prst="rect">
            <a:avLst/>
          </a:prstGeom>
          <a:noFill/>
        </p:spPr>
      </p:pic>
      <p:pic>
        <p:nvPicPr>
          <p:cNvPr id="9221" name="Picture 5" descr="C:\Documents and Settings\Admin\Мои документы\Неделя Рус. яз\DSC0393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19428" y="142852"/>
            <a:ext cx="3429024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2" descr="C:\Documents and Settings\Admin\Мои документы\Мои рисунки\Изображение 0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1500174"/>
            <a:ext cx="5235586" cy="45720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 descr="C:\Documents and Settings\Admin\Мои документы\Мои рисунки\Изображение 0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500042"/>
            <a:ext cx="2474949" cy="3600000"/>
          </a:xfrm>
          <a:prstGeom prst="rect">
            <a:avLst/>
          </a:prstGeom>
          <a:noFill/>
        </p:spPr>
      </p:pic>
      <p:pic>
        <p:nvPicPr>
          <p:cNvPr id="24580" name="Picture 4" descr="C:\Documents and Settings\Admin\Мои документы\Мои рисунки\Изображение 0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0364" y="508899"/>
            <a:ext cx="2448042" cy="3563043"/>
          </a:xfrm>
          <a:prstGeom prst="rect">
            <a:avLst/>
          </a:prstGeom>
          <a:noFill/>
        </p:spPr>
      </p:pic>
      <p:pic>
        <p:nvPicPr>
          <p:cNvPr id="24581" name="Picture 5" descr="C:\Documents and Settings\Admin\Мои документы\Мои рисунки\Изображение 01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43570" y="571480"/>
            <a:ext cx="2499370" cy="3453722"/>
          </a:xfrm>
          <a:prstGeom prst="rect">
            <a:avLst/>
          </a:prstGeom>
          <a:noFill/>
        </p:spPr>
      </p:pic>
      <p:pic>
        <p:nvPicPr>
          <p:cNvPr id="7" name="Picture 5" descr="сканирование000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43373" y="3143248"/>
            <a:ext cx="2571768" cy="354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сканирование000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357290" y="3143248"/>
            <a:ext cx="2548671" cy="352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2" name="Picture 2" descr="C:\Documents and Settings\Admin\Мои документы\Мои рисунки\Изображение 0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5" y="571480"/>
            <a:ext cx="3324621" cy="45720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  <p:pic>
        <p:nvPicPr>
          <p:cNvPr id="25603" name="Picture 3" descr="C:\Documents and Settings\Admin\Мои документы\Мои рисунки\Изображение 0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6200000">
            <a:off x="5116715" y="741145"/>
            <a:ext cx="2750363" cy="412554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71934" y="714356"/>
            <a:ext cx="3130985" cy="369332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Инновационная деятельность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7" y="1643051"/>
            <a:ext cx="6072230" cy="4401205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Личностно ориентированное обучение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технологии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Информационные технологии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Метод проектов и исследований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Принципы: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Диалога,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Сотрудничества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Сотворчества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Личного примера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4046" y="-1435582"/>
            <a:ext cx="7029402" cy="9900566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00232" y="428604"/>
            <a:ext cx="5096032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Внеклассная работа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1214422"/>
            <a:ext cx="414370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Неделя русского языка</a:t>
            </a:r>
            <a:endParaRPr lang="ru-RU" dirty="0"/>
          </a:p>
        </p:txBody>
      </p:sp>
      <p:pic>
        <p:nvPicPr>
          <p:cNvPr id="26626" name="Picture 2" descr="C:\Documents and Settings\Admin\Мои документы\Неделя Рус. яз\DSC038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42908" y="428604"/>
            <a:ext cx="2786082" cy="2089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27" name="Picture 3" descr="C:\Documents and Settings\Admin\Мои документы\Неделя Рус. яз\DSC038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95945" y="4000504"/>
            <a:ext cx="2876253" cy="21571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28" name="Picture 4" descr="C:\Documents and Settings\Admin\Мои документы\Неделя Рус. яз\DSC0386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6212264" y="788604"/>
            <a:ext cx="288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29" name="Picture 5" descr="C:\Documents and Settings\Admin\Мои документы\Неделя Рус. яз\DSC0389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282" y="4000504"/>
            <a:ext cx="2928958" cy="2196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30" name="Picture 6" descr="C:\Documents and Settings\Admin\Мои документы\Неделя Рус. яз\DSC0399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00364" y="1857364"/>
            <a:ext cx="2952771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0" name="Picture 2" descr="C:\Documents and Settings\Admin\Мои документы\журналина Лепокуровская СОШ\DSC053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85728"/>
            <a:ext cx="3810027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1" name="Picture 3" descr="C:\Documents and Settings\Admin\Мои документы\журналина Лепокуровская СОШ\DSC0536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285728"/>
            <a:ext cx="381002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2" name="Picture 4" descr="C:\Documents and Settings\Admin\Мои документы\журналина Лепокуровская СОШ\DSC054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643313"/>
            <a:ext cx="3857620" cy="2893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3" name="Picture 5" descr="C:\Documents and Settings\Admin\Мои документы\журналина Лепокуровская СОШ\DSC0545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503" y="3643315"/>
            <a:ext cx="3881463" cy="2911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214678" y="3071810"/>
            <a:ext cx="2368071" cy="584775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День театра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674" name="Picture 2" descr="J:\Конкурсчтецов-12г\DSC048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500034" y="3857628"/>
            <a:ext cx="288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675" name="Picture 3" descr="J:\Конкурсчтецов-12г\DSC0488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5069256" y="860042"/>
            <a:ext cx="288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676" name="Picture 4" descr="J:\Конкурсчтецов-12г\DSC0487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642918"/>
            <a:ext cx="288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8677" name="Picture 5" descr="J:\Конкурсчтецов-12г\DSC0486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0694" y="3857628"/>
            <a:ext cx="288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286248" y="357166"/>
            <a:ext cx="336952" cy="4247317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</a:p>
          <a:p>
            <a:r>
              <a:rPr lang="ru-RU" dirty="0" smtClean="0"/>
              <a:t>О</a:t>
            </a:r>
          </a:p>
          <a:p>
            <a:r>
              <a:rPr lang="ru-RU" dirty="0" smtClean="0"/>
              <a:t>Н</a:t>
            </a:r>
          </a:p>
          <a:p>
            <a:r>
              <a:rPr lang="ru-RU" dirty="0" smtClean="0"/>
              <a:t>К</a:t>
            </a:r>
          </a:p>
          <a:p>
            <a:r>
              <a:rPr lang="ru-RU" dirty="0" smtClean="0"/>
              <a:t>У</a:t>
            </a:r>
          </a:p>
          <a:p>
            <a:r>
              <a:rPr lang="ru-RU" dirty="0" smtClean="0"/>
              <a:t>Р</a:t>
            </a:r>
          </a:p>
          <a:p>
            <a:r>
              <a:rPr lang="ru-RU" dirty="0" smtClean="0"/>
              <a:t>С</a:t>
            </a:r>
          </a:p>
          <a:p>
            <a:endParaRPr lang="ru-RU" dirty="0"/>
          </a:p>
          <a:p>
            <a:r>
              <a:rPr lang="ru-RU" dirty="0" smtClean="0"/>
              <a:t>Ч</a:t>
            </a:r>
          </a:p>
          <a:p>
            <a:r>
              <a:rPr lang="ru-RU" dirty="0" smtClean="0"/>
              <a:t>Т</a:t>
            </a:r>
          </a:p>
          <a:p>
            <a:r>
              <a:rPr lang="ru-RU" dirty="0" smtClean="0"/>
              <a:t>Е</a:t>
            </a:r>
          </a:p>
          <a:p>
            <a:r>
              <a:rPr lang="ru-RU" dirty="0" smtClean="0"/>
              <a:t>Ц</a:t>
            </a:r>
          </a:p>
          <a:p>
            <a:r>
              <a:rPr lang="ru-RU" dirty="0" smtClean="0"/>
              <a:t>О</a:t>
            </a:r>
          </a:p>
          <a:p>
            <a:r>
              <a:rPr lang="ru-RU" dirty="0" smtClean="0"/>
              <a:t>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5418" y="-1721358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698" name="Picture 2" descr="C:\Documents and Settings\Admin\Мои документы\Мои рисунки\Изображение 0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142984"/>
            <a:ext cx="3643338" cy="52457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9699" name="Picture 3" descr="J:\на печать\SAM_195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857288" y="-214338"/>
            <a:ext cx="5465007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4046" y="-1435582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22" name="Picture 2" descr="C:\Documents and Settings\Admin\Мои документы\Мои рисунки\Изображение 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1660299"/>
            <a:ext cx="3000395" cy="41261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23" name="Picture 3" descr="C:\Documents and Settings\Admin\Мои документы\Мои рисунки\Изображение 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5000628" y="1686484"/>
            <a:ext cx="2985590" cy="4155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928662" y="785794"/>
            <a:ext cx="7143800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</a:rPr>
              <a:t>Журналина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14810" y="785794"/>
            <a:ext cx="2144690" cy="1323439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Состав МО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Гуримская</a:t>
            </a:r>
            <a:r>
              <a:rPr lang="ru-RU" sz="2000" dirty="0" smtClean="0"/>
              <a:t> О.В.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Баганова</a:t>
            </a:r>
            <a:r>
              <a:rPr lang="ru-RU" sz="2000" dirty="0" smtClean="0"/>
              <a:t> Г.А.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Кутузова А.М.</a:t>
            </a:r>
            <a:endParaRPr lang="ru-RU" sz="2000" dirty="0"/>
          </a:p>
        </p:txBody>
      </p:sp>
      <p:pic>
        <p:nvPicPr>
          <p:cNvPr id="1026" name="Picture 2" descr="C:\Documents and Settings\Admin\Мои документы\Мои рисунки\Рисунок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57166"/>
            <a:ext cx="3255939" cy="285752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</p:pic>
      <p:pic>
        <p:nvPicPr>
          <p:cNvPr id="1027" name="Picture 3" descr="C:\Documents and Settings\Admin\Мои документы\Мои рисунки\DSC0846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3786190"/>
            <a:ext cx="3714776" cy="2786082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</p:pic>
      <p:pic>
        <p:nvPicPr>
          <p:cNvPr id="1029" name="Picture 5" descr="J:\Открытый урог Баганова\DSC0478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2500305"/>
            <a:ext cx="3857652" cy="2893239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 rot="1088188">
            <a:off x="2329215" y="2896207"/>
            <a:ext cx="258906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80!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9016" y="-1435582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1670" y="642918"/>
            <a:ext cx="41577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Школьные традиции</a:t>
            </a:r>
            <a:endParaRPr lang="ru-RU" dirty="0"/>
          </a:p>
        </p:txBody>
      </p:sp>
      <p:pic>
        <p:nvPicPr>
          <p:cNvPr id="32770" name="Picture 2" descr="C:\Documents and Settings\Admin\Мои документы\Мои рисунки\Изображение 0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14422"/>
            <a:ext cx="3382994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1" name="Picture 3" descr="C:\Documents and Settings\Admin\Мои документы\Мои рисунки\Изображение 0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4714884"/>
            <a:ext cx="2643206" cy="1953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2" name="Picture 4" descr="C:\Documents and Settings\Admin\Мои документы\Мои рисунки\Изображение 00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1214422"/>
            <a:ext cx="3215938" cy="3364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0166" y="3000372"/>
            <a:ext cx="5931219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2844" y="1142984"/>
            <a:ext cx="8718391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Плохо человеку, когда он один.</a:t>
            </a:r>
          </a:p>
          <a:p>
            <a:r>
              <a:rPr lang="ru-RU" sz="4000" dirty="0" smtClean="0"/>
              <a:t>Горе одному, </a:t>
            </a:r>
          </a:p>
          <a:p>
            <a:r>
              <a:rPr lang="ru-RU" sz="4000" dirty="0" smtClean="0"/>
              <a:t>Один не воин,</a:t>
            </a:r>
          </a:p>
          <a:p>
            <a:r>
              <a:rPr lang="ru-RU" sz="4000" dirty="0" smtClean="0"/>
              <a:t>А наше объединение – это плечи трех дам,</a:t>
            </a:r>
          </a:p>
          <a:p>
            <a:r>
              <a:rPr lang="ru-RU" sz="4000" dirty="0" smtClean="0"/>
              <a:t>Друг к другу</a:t>
            </a:r>
          </a:p>
          <a:p>
            <a:r>
              <a:rPr lang="ru-RU" sz="4000" dirty="0" smtClean="0"/>
              <a:t>Прижатые туго.</a:t>
            </a:r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1538" y="928670"/>
            <a:ext cx="7358114" cy="483209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Цель МО: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dirty="0"/>
              <a:t> повышение методического и профессионального мастерства учителей-словесников.  Создание условий для активизации педагогического процесса в школе средствами методической работы</a:t>
            </a:r>
            <a:r>
              <a:rPr lang="ru-RU" sz="2800" b="1" dirty="0"/>
              <a:t>. </a:t>
            </a:r>
            <a:endParaRPr lang="ru-RU" sz="2800" dirty="0"/>
          </a:p>
          <a:p>
            <a:r>
              <a:rPr lang="ru-RU" sz="2800" b="1" dirty="0">
                <a:solidFill>
                  <a:srgbClr val="FF0000"/>
                </a:solidFill>
              </a:rPr>
              <a:t>Проблема</a:t>
            </a:r>
            <a:r>
              <a:rPr lang="ru-RU" sz="2800" dirty="0">
                <a:solidFill>
                  <a:srgbClr val="FF0000"/>
                </a:solidFill>
              </a:rPr>
              <a:t>:</a:t>
            </a:r>
          </a:p>
          <a:p>
            <a:r>
              <a:rPr lang="ru-RU" sz="2800" dirty="0"/>
              <a:t> современные подходы к преподаванию русского языка и литературы в условиях комплексного проекта модернизации образования</a:t>
            </a:r>
          </a:p>
        </p:txBody>
      </p:sp>
      <p:pic>
        <p:nvPicPr>
          <p:cNvPr id="6" name="Рисунок 5" descr="i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-214346" y="214290"/>
            <a:ext cx="1214446" cy="164307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5720" y="928670"/>
            <a:ext cx="8429685" cy="3693319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Задачи</a:t>
            </a:r>
            <a:r>
              <a:rPr lang="ru-RU" sz="2400" b="1" dirty="0">
                <a:solidFill>
                  <a:srgbClr val="FF0000"/>
                </a:solidFill>
              </a:rPr>
              <a:t>: </a:t>
            </a:r>
          </a:p>
          <a:p>
            <a:r>
              <a:rPr lang="ru-RU" sz="2400" dirty="0"/>
              <a:t>- организовать и координировать методическую работу ШМО;</a:t>
            </a:r>
          </a:p>
          <a:p>
            <a:r>
              <a:rPr lang="ru-RU" sz="2400" dirty="0"/>
              <a:t>- изучать, обобщать и распространять эффективную педагогическую практику;</a:t>
            </a:r>
          </a:p>
          <a:p>
            <a:r>
              <a:rPr lang="ru-RU" sz="2400" dirty="0"/>
              <a:t>- внедрять в практику работы учителей-словесников </a:t>
            </a:r>
            <a:r>
              <a:rPr lang="ru-RU" sz="2400" dirty="0" err="1"/>
              <a:t>здоровьесберегающие</a:t>
            </a:r>
            <a:r>
              <a:rPr lang="ru-RU" sz="2400" dirty="0"/>
              <a:t> технологии;</a:t>
            </a:r>
          </a:p>
          <a:p>
            <a:r>
              <a:rPr lang="ru-RU" sz="2400" dirty="0"/>
              <a:t>-продолжить работу по методическому обеспечению учебного процесса через использование современных образовательных технологий</a:t>
            </a:r>
            <a:r>
              <a:rPr lang="ru-RU" sz="2400" b="1" dirty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1538" y="1500175"/>
            <a:ext cx="6286545" cy="381642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Формы методической работы: 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/>
              <a:t>1.        тематические доклады;</a:t>
            </a:r>
          </a:p>
          <a:p>
            <a:r>
              <a:rPr lang="ru-RU" sz="2800" dirty="0"/>
              <a:t>2.        открытые уроки;</a:t>
            </a:r>
          </a:p>
          <a:p>
            <a:r>
              <a:rPr lang="ru-RU" sz="2800" dirty="0"/>
              <a:t>4.        работа учителей над темами самообразования;</a:t>
            </a:r>
          </a:p>
          <a:p>
            <a:r>
              <a:rPr lang="ru-RU" sz="2800" dirty="0"/>
              <a:t>5.        предметные олимпиады;        </a:t>
            </a:r>
          </a:p>
          <a:p>
            <a:r>
              <a:rPr lang="ru-RU" sz="2800" dirty="0"/>
              <a:t>6.     консультации по организации и проведению современного урока.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00233" y="571480"/>
            <a:ext cx="6000791" cy="461665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Научно-методическая деятельность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9" y="1500174"/>
            <a:ext cx="8215370" cy="4370427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/>
              <a:t>Темы по самообразованию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 smtClean="0"/>
              <a:t>1</a:t>
            </a:r>
            <a:endParaRPr lang="ru-RU" sz="2000" dirty="0"/>
          </a:p>
          <a:p>
            <a:r>
              <a:rPr lang="ru-RU" sz="2000" dirty="0"/>
              <a:t>Развитие творческих способностей учащихся на уроках русского языка и во внеурочной деятельности</a:t>
            </a:r>
          </a:p>
          <a:p>
            <a:r>
              <a:rPr lang="ru-RU" sz="2000" dirty="0" smtClean="0"/>
              <a:t>(</a:t>
            </a:r>
            <a:r>
              <a:rPr lang="ru-RU" sz="2000" dirty="0" err="1" smtClean="0"/>
              <a:t>Гуримская</a:t>
            </a:r>
            <a:r>
              <a:rPr lang="ru-RU" sz="2000" dirty="0" smtClean="0"/>
              <a:t> </a:t>
            </a:r>
            <a:r>
              <a:rPr lang="ru-RU" sz="2000" dirty="0"/>
              <a:t>О.В</a:t>
            </a:r>
            <a:r>
              <a:rPr lang="ru-RU" sz="2000" dirty="0" smtClean="0"/>
              <a:t>.)</a:t>
            </a:r>
            <a:endParaRPr lang="ru-RU" sz="2000" dirty="0"/>
          </a:p>
          <a:p>
            <a:r>
              <a:rPr lang="ru-RU" sz="2000" dirty="0"/>
              <a:t>2</a:t>
            </a:r>
          </a:p>
          <a:p>
            <a:r>
              <a:rPr lang="ru-RU" sz="2000" dirty="0"/>
              <a:t>Патриотическое воспитание на уроках русского языка</a:t>
            </a:r>
          </a:p>
          <a:p>
            <a:r>
              <a:rPr lang="ru-RU" sz="2000" dirty="0" smtClean="0"/>
              <a:t>(Кутузова </a:t>
            </a:r>
            <a:r>
              <a:rPr lang="ru-RU" sz="2000" dirty="0"/>
              <a:t>А.М</a:t>
            </a:r>
            <a:r>
              <a:rPr lang="ru-RU" sz="2000" dirty="0" smtClean="0"/>
              <a:t>.)</a:t>
            </a:r>
            <a:endParaRPr lang="ru-RU" sz="2000" dirty="0"/>
          </a:p>
          <a:p>
            <a:r>
              <a:rPr lang="ru-RU" sz="2000" dirty="0"/>
              <a:t>3</a:t>
            </a:r>
          </a:p>
          <a:p>
            <a:r>
              <a:rPr lang="ru-RU" sz="2000" dirty="0"/>
              <a:t>Активизация познавательной деятельности учащихся на уроках русского языка</a:t>
            </a:r>
          </a:p>
          <a:p>
            <a:r>
              <a:rPr lang="ru-RU" sz="2000" dirty="0" smtClean="0"/>
              <a:t>(</a:t>
            </a:r>
            <a:r>
              <a:rPr lang="ru-RU" sz="2000" dirty="0" err="1" smtClean="0"/>
              <a:t>Баганова</a:t>
            </a:r>
            <a:r>
              <a:rPr lang="ru-RU" sz="2000" dirty="0" smtClean="0"/>
              <a:t> </a:t>
            </a:r>
            <a:r>
              <a:rPr lang="ru-RU" sz="2000" dirty="0"/>
              <a:t>Г.А</a:t>
            </a:r>
            <a:r>
              <a:rPr lang="ru-RU" sz="2000" dirty="0" smtClean="0"/>
              <a:t>.)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43372" y="714356"/>
            <a:ext cx="1231619" cy="584775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Уроки</a:t>
            </a:r>
            <a:endParaRPr lang="ru-RU" sz="3200" dirty="0"/>
          </a:p>
        </p:txBody>
      </p:sp>
      <p:pic>
        <p:nvPicPr>
          <p:cNvPr id="7169" name="Picture 1" descr="C:\Documents and Settings\Admin\Мои документы\Мои рисунки\DSC0848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93184">
            <a:off x="5500694" y="1500174"/>
            <a:ext cx="3066755" cy="23000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7170" name="Picture 2" descr="C:\Documents and Settings\Admin\Мои документы\Мои рисунки\DSC0846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3407331"/>
            <a:ext cx="3571900" cy="267892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  <p:pic>
        <p:nvPicPr>
          <p:cNvPr id="7171" name="Picture 3" descr="C:\Documents and Settings\Admin\Мои документы\Мои рисунки\DSC0847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470416">
            <a:off x="285720" y="500042"/>
            <a:ext cx="3190896" cy="23931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250684502_0lik.ru_dreamstime_1118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014" y="-1445283"/>
            <a:ext cx="7029402" cy="99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J:\Открытый урог Баганова\DSC047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85729"/>
            <a:ext cx="3714776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195" name="Picture 3" descr="J:\Открытый урог Баганова\DSC0477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571876"/>
            <a:ext cx="3571900" cy="2678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196" name="Picture 4" descr="J:\Открытый урог Баганова\DSC0477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2" y="285728"/>
            <a:ext cx="3810027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197" name="Picture 5" descr="J:\Открытый урог Баганова\DSC0478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57752" y="3500438"/>
            <a:ext cx="3786214" cy="28396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714744" y="3000372"/>
            <a:ext cx="1336457" cy="646331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уроки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0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199</Words>
  <Application>Microsoft Office PowerPoint</Application>
  <PresentationFormat>Экран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</cp:lastModifiedBy>
  <cp:revision>28</cp:revision>
  <dcterms:created xsi:type="dcterms:W3CDTF">2012-04-18T17:54:44Z</dcterms:created>
  <dcterms:modified xsi:type="dcterms:W3CDTF">2013-07-26T08:42:26Z</dcterms:modified>
</cp:coreProperties>
</file>