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9" r:id="rId3"/>
    <p:sldId id="268" r:id="rId4"/>
    <p:sldId id="271" r:id="rId5"/>
    <p:sldId id="272" r:id="rId6"/>
    <p:sldId id="273" r:id="rId7"/>
    <p:sldId id="274" r:id="rId8"/>
    <p:sldId id="288" r:id="rId9"/>
    <p:sldId id="275" r:id="rId10"/>
    <p:sldId id="287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70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55" autoAdjust="0"/>
  </p:normalViewPr>
  <p:slideViewPr>
    <p:cSldViewPr>
      <p:cViewPr varScale="1">
        <p:scale>
          <a:sx n="60" d="100"/>
          <a:sy n="60" d="100"/>
        </p:scale>
        <p:origin x="-6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8A149-CD58-40C6-9D4F-96569F5C768E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65969-9191-49F8-8E64-3D612DEA3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5969-9191-49F8-8E64-3D612DEA37B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69D3-94CD-48E9-B1DB-E42C741B8E32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9018B-42A9-4AA9-8672-9A5FDC07E32B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B16-2244-4722-9D2B-B1BAC75E8B1C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644A0-C880-4B22-A96A-EF1F840B4B9D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AEBC-02C3-4DB3-B01B-8CEB6C3F082E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D5FF3-EEE9-4777-AB4C-29791C65EE52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0DF0-BE6E-406C-A832-78CD4A20A31D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A75D-3FD6-462D-859B-F64834396DBB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A9501-38F9-4442-BEDA-4C604911025A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FF039-4CF1-4E62-A20C-DB28952D2DC4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0EA37-2ACD-4780-8B27-BA28AE948B42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819D14-F4BD-4A17-A8C8-664F84AE8B68}" type="datetime1">
              <a:rPr lang="ru-RU" smtClean="0"/>
              <a:pPr/>
              <a:t>28.10.2014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ssolve/>
  </p:transition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9;&#1083;&#1072;&#1074;&#1072;\Downloads\&#1051;&#1102;&#1076;&#1074;&#1080;&#1075;%20&#1042;&#1072;&#1085;%20&#1041;&#1077;&#1090;&#1093;&#1086;&#1074;&#1077;&#1085;%20-%20&#1057;&#1086;&#1085;&#1072;&#1090;&#1072;%2014%20-%20&#1051;&#1091;&#1085;&#1085;&#1072;&#1103;%20&#1057;&#1086;&#1085;&#1072;&#1090;&#1072;%20%5b&#1089;%20&#1089;&#1072;&#1081;&#1090;&#1072;%20www.ololo.fm%5d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&#1042;.%20&#1040;.%20&#1052;&#1086;&#1094;&#1072;&#1088;&#1090;%20-%20&#1056;&#1077;&#1082;&#1074;&#1080;&#1077;&#1084;%20(&#1051;&#1072;&#1082;&#1088;&#1080;&#1084;&#1086;&#1079;&#1072;,%207%20&#1063;&#1072;&#1089;&#1090;&#1100;)%20%5b&#1089;%20&#1089;&#1072;&#1081;&#1090;&#1072;%20www.ololo.fm%5d.mp3" TargetMode="Externa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L-Kazakova-N-Lazarev-Beleet-parus-odinokiy-Romans-na-slova-M-Yu-Lermontova(muzbaron.com).mp3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esktop\771008b080bd5eb9e5f8b583c80a6b0d.mp3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9;&#1083;&#1072;&#1074;&#1072;\Downloads\9ee0c026cfe758364eb9e19f10895604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esktop\771008b080bd5eb9e5f8b583c80a6b0d.mp3" TargetMode="Externa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9ee0c026cfe758364eb9e19f10895604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26556ee8df68dcdcc06e8ae1ba6727c5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&#1044;&#1072;&#1088;&#1100;&#1103;_&#1042;&#1080;&#1085;&#1086;&#1082;&#1091;&#1088;&#1086;&#1074;&#1072;_&#1044;&#1088;&#1086;&#1085;&#1086;&#1074;&#1072;_&#1050;&#1072;&#1079;&#1072;&#1095;&#1100;&#1103;_&#1082;&#1086;&#1083;&#1099;&#1073;&#1077;&#1083;&#1100;&#1085;&#1072;&#1103;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83;&#1072;&#1074;&#1072;\Downloads\26556ee8df68dcdcc06e8ae1ba6727c5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84584" y="260648"/>
            <a:ext cx="101185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Литературно-музыкальная гостиная, посвящённая</a:t>
            </a:r>
          </a:p>
          <a:p>
            <a:pPr algn="ctr"/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200-летию со дня рождения М.Ю. Лермонтова 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20484" name="Picture 4" descr="букет &quot;Белиссимо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060848"/>
            <a:ext cx="1846684" cy="222710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97152"/>
            <a:ext cx="6400800" cy="1752600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3501008"/>
            <a:ext cx="8458200" cy="3024336"/>
          </a:xfrm>
          <a:blipFill>
            <a:blip r:embed="rId5" cstate="print"/>
            <a:tile tx="0" ty="0" sx="100000" sy="100000" flip="none" algn="tl"/>
          </a:blipFill>
          <a:scene3d>
            <a:camera prst="isometricOffAxis2Left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 друзьям Я рожден с душою пылкой, Я люблю с друзьями быть, Я не склонен к славе  громкой, Сердце греет лишь любовь; Лиры звук дрожащий, звонкой Мне волнует  также  кровь.  1833г.</a:t>
            </a:r>
            <a:endParaRPr lang="ru-RU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6" name="Picture 4" descr="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1196752"/>
            <a:ext cx="207202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Людвиг Ван Бетховен - Соната 14 - Лунная Соната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83920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8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Фотографии Москвы конца 19-го века.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63888" y="6165304"/>
            <a:ext cx="2378728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b="1" dirty="0" smtClean="0"/>
              <a:t>Москва</a:t>
            </a:r>
            <a:r>
              <a:rPr lang="ru-RU" dirty="0" smtClean="0"/>
              <a:t> </a:t>
            </a:r>
            <a:r>
              <a:rPr lang="ru-RU" dirty="0" smtClean="0"/>
              <a:t>в </a:t>
            </a:r>
            <a:r>
              <a:rPr lang="ru-RU" b="1" dirty="0" smtClean="0"/>
              <a:t>19</a:t>
            </a:r>
            <a:r>
              <a:rPr lang="ru-RU" dirty="0" smtClean="0"/>
              <a:t>-ом </a:t>
            </a:r>
            <a:r>
              <a:rPr lang="ru-RU" b="1" dirty="0" smtClean="0"/>
              <a:t>веке.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КАВКАЗ В ЖИЗНИ И ТВОРЧЕСТВЕ ЛЕРМОНТ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5301208"/>
          </a:xfrm>
          <a:prstGeom prst="rect">
            <a:avLst/>
          </a:prstGeom>
          <a:noFill/>
        </p:spPr>
      </p:pic>
      <p:pic>
        <p:nvPicPr>
          <p:cNvPr id="31752" name="Picture 8" descr="Эйхенбаум. Литературная позиция Лермонтова. - 19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499991" cy="53012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5733256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   Ещё подростком, бабушка возила будущего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великого поэта лечиться на Кавказ.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Детство Лермонтова - Лермонтов - Картинки по литератур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В III веке нашей эры правил в Риме суровый и решительный имп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620000" cy="5715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6237312"/>
            <a:ext cx="9526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Уединённые прогулки в имении Столыпиных сблизили Вареньку с юным поэтом.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uel_pushki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В. А. Моцарт - Реквием (Лакримоза, 7 Часть)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ноябрь 1842 г. &quot;Герой нашего времен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0.liveinternet.ru/images/attach/c/8/99/707/99707660_0a332eeec719f9168938041a212eb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L-Kazakova-N-Lazarev-Beleet-parus-odinokiy-Romans-na-slova-M-Yu-Lermontova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68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Читать &quot;Лермонтов: Один меж небом и землёй&quot; - Михайлов Вале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4664"/>
            <a:ext cx="3333750" cy="51625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1628800"/>
            <a:ext cx="3018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Софья Карамзина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Дуэли Лермонт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500404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1124744"/>
            <a:ext cx="2496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Николай Соломонович </a:t>
            </a:r>
            <a:endParaRPr lang="ru-RU" dirty="0" smtClean="0"/>
          </a:p>
          <a:p>
            <a:r>
              <a:rPr lang="ru-RU" dirty="0" smtClean="0"/>
              <a:t>Мартынов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4" name="Picture 8" descr="Art-international + плю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771008b080bd5eb9e5f8b583c80a6b0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2440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4978896" cy="36490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700" dirty="0">
                <a:solidFill>
                  <a:srgbClr val="002060"/>
                </a:solidFill>
              </a:rPr>
              <a:t/>
            </a:r>
            <a:br>
              <a:rPr lang="ru-RU" sz="2700" dirty="0">
                <a:solidFill>
                  <a:srgbClr val="002060"/>
                </a:solidFill>
              </a:rPr>
            </a:br>
            <a:endParaRPr lang="ru-RU" sz="27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5194920" cy="413732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dirty="0" smtClean="0"/>
              <a:t>3(15</a:t>
            </a:r>
            <a:r>
              <a:rPr lang="ru-RU" sz="2800" dirty="0"/>
              <a:t>) октября 1814 года - 15(27) июля 1841 года.</a:t>
            </a:r>
          </a:p>
          <a:p>
            <a:r>
              <a:rPr lang="ru-RU" sz="2800" dirty="0"/>
              <a:t>Родился в </a:t>
            </a:r>
            <a:r>
              <a:rPr lang="ru-RU" sz="2800" dirty="0" smtClean="0"/>
              <a:t>Москве.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Новости блогосферы. Обсуждение на LiveInternet - Российский 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1000" y="-600076"/>
            <a:ext cx="9525000" cy="7458076"/>
          </a:xfrm>
          <a:prstGeom prst="rect">
            <a:avLst/>
          </a:prstGeom>
          <a:noFill/>
        </p:spPr>
      </p:pic>
      <p:pic>
        <p:nvPicPr>
          <p:cNvPr id="11" name="9ee0c026cfe758364eb9e19f108956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45333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Вечно печальная дуэль Московские Ново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771008b080bd5eb9e5f8b583c80a6b0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udocs.exdat.com/pars_docs/tw_refs/550/549736/549736_html_m5a5b8d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8" y="-1"/>
            <a:ext cx="3629025" cy="48665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8448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5085184"/>
            <a:ext cx="3759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Пятигорск. Памятник на месте первоначального погребения М.Ю. Лермонтова.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memstone.ru/uploads/nadgrobie_lermontov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1"/>
            <a:ext cx="4608512" cy="4849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508518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Надгробие М.Ю. Лермонтова. Семейная усыпальница, село Тарханы.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ee0c026cfe758364eb9e19f108956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352782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56 (13818) от 6 августа 2011 года. Невинномысский рабоч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63787"/>
            <a:ext cx="32367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Завершена реставрация дома-музея М.Лермонт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6211669"/>
            <a:ext cx="4572000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Дом</a:t>
            </a:r>
            <a:r>
              <a:rPr lang="ru-RU" dirty="0" smtClean="0"/>
              <a:t>-</a:t>
            </a:r>
            <a:r>
              <a:rPr lang="ru-RU" b="1" dirty="0" smtClean="0"/>
              <a:t>музей</a:t>
            </a:r>
            <a:r>
              <a:rPr lang="ru-RU" dirty="0" smtClean="0"/>
              <a:t> М. Ю. </a:t>
            </a:r>
            <a:r>
              <a:rPr lang="ru-RU" b="1" dirty="0" smtClean="0"/>
              <a:t>Лермонтова</a:t>
            </a:r>
            <a:r>
              <a:rPr lang="ru-RU" dirty="0" smtClean="0"/>
              <a:t> </a:t>
            </a:r>
            <a:r>
              <a:rPr lang="ru-RU" b="1" dirty="0" smtClean="0"/>
              <a:t>в</a:t>
            </a:r>
            <a:r>
              <a:rPr lang="ru-RU" dirty="0" smtClean="0"/>
              <a:t> </a:t>
            </a:r>
            <a:r>
              <a:rPr lang="ru-RU" b="1" dirty="0" smtClean="0"/>
              <a:t>Москве</a:t>
            </a:r>
            <a:r>
              <a:rPr lang="ru-RU" dirty="0" smtClean="0"/>
              <a:t> </a:t>
            </a:r>
          </a:p>
          <a:p>
            <a:r>
              <a:rPr lang="ru-RU" dirty="0" smtClean="0"/>
              <a:t>(Малая </a:t>
            </a:r>
            <a:r>
              <a:rPr lang="ru-RU" dirty="0" err="1" smtClean="0"/>
              <a:t>Молчановка</a:t>
            </a:r>
            <a:r>
              <a:rPr lang="ru-RU" dirty="0" smtClean="0"/>
              <a:t>, 2) 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8783916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М. М. Лермонтова, мать поэта. - 19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3971" y="0"/>
            <a:ext cx="547002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28921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Мария Михайловна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Арсеньева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(Лермонтова),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мать поэта.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Без названия - Лермонтов детство бабушка. М.Ю. Лермонтов и Е.А. Арсеньева в свете церковных ведомостей села Тарха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0"/>
            <a:ext cx="493395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692696"/>
            <a:ext cx="4700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Юрий Петрович Лермонтов,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отец поэта.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bout ArtArt - Рождение и детские годы Лермонтов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507605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836712"/>
            <a:ext cx="32681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Елизавета Алексеевна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Арсеньева,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бабушка поэта.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ез названия - Лермонтов детство бабушка. М.Ю. Лермонтов и Е.А. Арсеньева в свете церковных ведомостей села Тарха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50" y="-1"/>
            <a:ext cx="4933950" cy="6858001"/>
          </a:xfrm>
          <a:prstGeom prst="rect">
            <a:avLst/>
          </a:prstGeom>
          <a:noFill/>
        </p:spPr>
      </p:pic>
      <p:pic>
        <p:nvPicPr>
          <p:cNvPr id="3" name="Picture 2" descr="М. М. Лермонтова, мать поэта. - 19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5076056" cy="6858000"/>
          </a:xfrm>
          <a:prstGeom prst="rect">
            <a:avLst/>
          </a:prstGeom>
          <a:noFill/>
        </p:spPr>
      </p:pic>
      <p:pic>
        <p:nvPicPr>
          <p:cNvPr id="4" name="26556ee8df68dcdcc06e8ae1ba6727c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Государственный Уральский Русский народный хор - Зорька вечерняя гаснет... / Русская колыбельная песня (1969)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Дарья_Винокурова_Дронова_Казачья_колыбельн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ТОП-5 экскурсий по Пензенской област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ТОП-5 экскурсий по Пензен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" name="26556ee8df68dcdcc06e8ae1ba6727c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numSld="5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1349</TotalTime>
  <Words>149</Words>
  <Application>Microsoft Office PowerPoint</Application>
  <PresentationFormat>Экран (4:3)</PresentationFormat>
  <Paragraphs>29</Paragraphs>
  <Slides>22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К друзьям Я рожден с душою пылкой, Я люблю с друзьями быть, Я не склонен к славе  громкой, Сердце греет лишь любовь; Лиры звук дрожащий, звонкой Мне волнует  также  кровь.  1833г.</vt:lpstr>
      <vt:lpstr>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Учебно-исследовательская работа по литературе Тема: «Интересные факты из жизни М.Ю.Лермонтова.</dc:title>
  <dc:creator>Admin</dc:creator>
  <cp:lastModifiedBy>слава</cp:lastModifiedBy>
  <cp:revision>160</cp:revision>
  <dcterms:created xsi:type="dcterms:W3CDTF">2013-03-12T14:22:13Z</dcterms:created>
  <dcterms:modified xsi:type="dcterms:W3CDTF">2014-10-28T16:36:26Z</dcterms:modified>
</cp:coreProperties>
</file>