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52D8E-2AB8-4A9F-AAAE-80B5CBB9674F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FC587-6FBD-4D16-82AE-6192915C4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C587-6FBD-4D16-82AE-6192915C449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EEA64-870B-416C-82B2-32D9E8E41229}" type="datetimeFigureOut">
              <a:rPr lang="ru-RU" smtClean="0"/>
              <a:pPr/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BFE2-938F-4079-8106-2C202F132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643602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  <a:t>ПРЕЗЕНТАЦИЯ  </a:t>
            </a:r>
            <a:b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  <a:t>НА ТЕМУ:                                                           </a:t>
            </a:r>
            <a:r>
              <a:rPr lang="ru-RU" sz="5300" b="1" i="1" smtClean="0">
                <a:latin typeface="Times New Roman" pitchFamily="18" charset="0"/>
                <a:cs typeface="Times New Roman" pitchFamily="18" charset="0"/>
              </a:rPr>
              <a:t>« ОРИГАМИ - </a:t>
            </a:r>
            <a: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  <a:t>ЛЯГУШКА ».</a:t>
            </a:r>
            <a:r>
              <a:rPr lang="ru-RU" sz="5300" b="1" dirty="0" smtClean="0"/>
              <a:t> </a:t>
            </a:r>
            <a:br>
              <a:rPr lang="ru-RU" sz="5300" b="1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Презентацию разработала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Дмитриева Марина Александровна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1 квалификационной категории.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У болотной мягкой кочки,</a:t>
            </a:r>
            <a:br>
              <a:rPr lang="ru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Под зелёненьким листочком</a:t>
            </a:r>
            <a:br>
              <a:rPr lang="ru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Притаилась </a:t>
            </a:r>
            <a:r>
              <a:rPr lang="ru-RU" sz="4800" b="1" i="1" dirty="0" err="1">
                <a:latin typeface="Times New Roman" pitchFamily="18" charset="0"/>
                <a:cs typeface="Times New Roman" pitchFamily="18" charset="0"/>
              </a:rPr>
              <a:t>попрыгушка</a:t>
            </a: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Пучеглазая …..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44714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>
                <a:latin typeface="Times New Roman" pitchFamily="18" charset="0"/>
                <a:cs typeface="Times New Roman" pitchFamily="18" charset="0"/>
              </a:rPr>
            </a:b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928662" y="714356"/>
          <a:ext cx="7715304" cy="5214973"/>
        </p:xfrm>
        <a:graphic>
          <a:graphicData uri="http://schemas.openxmlformats.org/presentationml/2006/ole">
            <p:oleObj spid="_x0000_s1027" name="CorelDRAW" r:id="rId3" imgW="5958000" imgH="536184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Подготовьте квадрат зеленого цвета произвольного размера.</a:t>
            </a:r>
            <a:br>
              <a:rPr lang="ru-RU" sz="3200" b="1" dirty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Согните квадрат по диагонали.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4" descr="1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857364"/>
            <a:ext cx="73581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Загните острые углы полученного треугольника навстречу друг другу, чтобы их концы перекрестились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4" descr="2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857364"/>
            <a:ext cx="778674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же острые углы отогните, но уже в противоположные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4" descr="3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800105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Вырежьте из цветной бумаги глаза и приклейте к лягушке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4" descr="http://www.babylessons.ru/wp-content/uploads/2009/08/4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917" r="61467" b="44262"/>
          <a:stretch>
            <a:fillRect/>
          </a:stretch>
        </p:blipFill>
        <p:spPr bwMode="auto">
          <a:xfrm>
            <a:off x="2000232" y="2071678"/>
            <a:ext cx="542928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14141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Вот и готова лягушка.</a:t>
            </a:r>
            <a:endParaRPr lang="ru-RU" dirty="0"/>
          </a:p>
        </p:txBody>
      </p:sp>
      <p:pic>
        <p:nvPicPr>
          <p:cNvPr id="4" name="Рисунок 4" descr="http://www.babylessons.ru/wp-content/uploads/2009/08/4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792961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4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solidFill>
                <a:srgbClr val="14141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solidFill>
                <a:srgbClr val="14141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55</Words>
  <Application>Microsoft Office PowerPoint</Application>
  <PresentationFormat>Экран (4:3)</PresentationFormat>
  <Paragraphs>11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CorelDRAW</vt:lpstr>
      <vt:lpstr>  ПРЕЗЕНТАЦИЯ   НА ТЕМУ:                                                           « ОРИГАМИ - ЛЯГУШКА ».   Презентацию разработала  Дмитриева Марина Александровна педагог дополнительного образования 1 квалификационной категории.       </vt:lpstr>
      <vt:lpstr>У болотной мягкой кочки, Под зелёненьким листочком Притаилась попрыгушка Пучеглазая …..</vt:lpstr>
      <vt:lpstr> </vt:lpstr>
      <vt:lpstr>Подготовьте квадрат зеленого цвета произвольного размера. Согните квадрат по диагонали. </vt:lpstr>
      <vt:lpstr>Загните острые углы полученного треугольника навстречу друг другу, чтобы их концы перекрестились</vt:lpstr>
      <vt:lpstr>Эти же острые углы отогните, но уже в противоположные</vt:lpstr>
      <vt:lpstr>Вырежьте из цветной бумаги глаза и приклейте к лягушке</vt:lpstr>
      <vt:lpstr>Вот и готова лягушка.</vt:lpstr>
      <vt:lpstr>СПАСИБО ЗА ВНИМАНИЕ.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болотной мягкой кочки, Под зелёненьким листочком Притаилась попрыгушка Пучеглазая …..</dc:title>
  <dc:creator>admin</dc:creator>
  <cp:lastModifiedBy>admin</cp:lastModifiedBy>
  <cp:revision>8</cp:revision>
  <cp:lastPrinted>2013-05-28T11:35:47Z</cp:lastPrinted>
  <dcterms:created xsi:type="dcterms:W3CDTF">2013-04-18T19:33:31Z</dcterms:created>
  <dcterms:modified xsi:type="dcterms:W3CDTF">2013-08-02T10:49:01Z</dcterms:modified>
</cp:coreProperties>
</file>