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5" r:id="rId3"/>
    <p:sldId id="274" r:id="rId4"/>
    <p:sldId id="257" r:id="rId5"/>
    <p:sldId id="258" r:id="rId6"/>
    <p:sldId id="272" r:id="rId7"/>
    <p:sldId id="279" r:id="rId8"/>
    <p:sldId id="280" r:id="rId9"/>
    <p:sldId id="269" r:id="rId10"/>
    <p:sldId id="263" r:id="rId11"/>
    <p:sldId id="260" r:id="rId12"/>
    <p:sldId id="265" r:id="rId13"/>
    <p:sldId id="271" r:id="rId14"/>
    <p:sldId id="278" r:id="rId15"/>
    <p:sldId id="261" r:id="rId16"/>
    <p:sldId id="277" r:id="rId17"/>
    <p:sldId id="262" r:id="rId18"/>
    <p:sldId id="264" r:id="rId19"/>
    <p:sldId id="273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>
        <p:scale>
          <a:sx n="10" d="100"/>
          <a:sy n="10" d="100"/>
        </p:scale>
        <p:origin x="-3514" y="-1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658323-15C3-42B6-8585-88807906B920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19692D-0B45-4E77-BC83-190F23588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3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C4A74A12-BD56-477E-86B5-75462BC6083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531123-3943-4E64-B472-26C8B3353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CB26-34ED-4F6F-A5A6-8EB805CAEB39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2992-6F89-49F1-9300-B75A78E21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E2ED-DBC8-409C-86D9-67A3B6A076A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6057-365D-4010-B9B3-257ADE36C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1EE2-56CC-4819-92D4-DC669362701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9E48-F867-4045-B380-E50D7C082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8A967-463C-49CB-93EE-2FA8178C5FEF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AD61-E481-465E-B947-10CD1C83F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1C2B-F69B-48AA-BA73-9FC5C234FA85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1388-B619-4E80-8037-AE187F293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8826-B3C4-4C27-98F8-7D0248519048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480B529-E938-43A1-B750-9D75B837E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DCD3-E392-4975-9C08-B471CA9FE874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30DD-BEDF-4343-8E39-9A248B92D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5068-DADB-40DF-8D7D-10B810BB539D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23CD-0F4C-49B2-BEF9-04FF4EFF7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5EAD0FF-B4F2-4ED3-91B2-85FEA80FBDF1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1A7726C-2BD7-47EA-8BA1-5FCE29D28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ECCB80B-9BC5-4E54-BA32-5B51F223F283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5C3C16A-1B4B-4D02-9A94-A8664DB74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3C0B5CA-5CD6-419C-ACF9-F4FF246F85DA}" type="datetimeFigureOut">
              <a:rPr lang="ru-RU"/>
              <a:pPr>
                <a:defRPr/>
              </a:pPr>
              <a:t>27.12.2012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1460B4E-FA26-4901-BB29-23482F26E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3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ransition/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65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556792"/>
            <a:ext cx="5210384" cy="2554545"/>
          </a:xfrm>
          <a:prstGeom prst="rect">
            <a:avLst/>
          </a:prstGeom>
          <a:noFill/>
          <a:scene3d>
            <a:camera prst="isometricOffAxis1Righ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Кадеты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России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J:\людмила\людмила\1280782215_izobrazhenie-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5213" y="1882775"/>
            <a:ext cx="7013575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2214546" y="285728"/>
            <a:ext cx="500066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Морской Кадетский корпус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Нижегородский кадетский корпус графа Аракчеева А.А.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7" name="Picture 3" descr="J:\людмила\людмила\1245750427_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9648" y="1882775"/>
            <a:ext cx="686470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Кадетский корпус.          Ярославль.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 descr="J:\людмила\людмила\1245750392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9825" y="1882775"/>
            <a:ext cx="686435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844675"/>
            <a:ext cx="5832475" cy="4608513"/>
          </a:xfrm>
        </p:spPr>
      </p:pic>
      <p:sp>
        <p:nvSpPr>
          <p:cNvPr id="4" name="Прямоугольник 3"/>
          <p:cNvSpPr/>
          <p:nvPr/>
        </p:nvSpPr>
        <p:spPr>
          <a:xfrm>
            <a:off x="1523248" y="142852"/>
            <a:ext cx="60975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II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форме кадета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358246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Военное образование в кадетских корпусах получили</a:t>
            </a:r>
          </a:p>
          <a:p>
            <a:pPr algn="ctr"/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А.А.Аракчеев – государственный деятель</a:t>
            </a:r>
          </a:p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Ф.Г. Волков – основатель русского театра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В.И.Даль – автор «Толкового словаря»</a:t>
            </a:r>
          </a:p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М.И. Кутузов – главнокомандующий русской армией, разгромившей Наполеона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Н.А. Римский-Корсаков, А.Н.Скрябин - композиторы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J:\людмила\людмила\1258147896_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500188"/>
            <a:ext cx="7858125" cy="5072062"/>
          </a:xfrm>
        </p:spPr>
      </p:pic>
      <p:sp>
        <p:nvSpPr>
          <p:cNvPr id="5" name="Прямоугольник 4"/>
          <p:cNvSpPr/>
          <p:nvPr/>
        </p:nvSpPr>
        <p:spPr>
          <a:xfrm>
            <a:off x="949854" y="214290"/>
            <a:ext cx="72442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Кадеты на параде.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357298"/>
            <a:ext cx="2609850" cy="4029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19" y="1000108"/>
            <a:ext cx="521497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Пётр Николаевич Нестеров –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Российский военный лётчик, </a:t>
            </a:r>
          </a:p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Основоположник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высшего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пилотажа (петля 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нестерова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Нижегородский кадетский корпус, в котором учился        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П.Н.Нестеров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Picture 2" descr="J:\людмила\людмила\1280782170_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7875" y="1882775"/>
            <a:ext cx="7588250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J:\людмила\людмила\f021405d3220b081fb75e38d8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857375"/>
            <a:ext cx="40005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1686434" y="285728"/>
            <a:ext cx="574308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Знаменитый лётчик П.Н.Нестеров в бою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3248" y="214291"/>
            <a:ext cx="61920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Связь времён продолжается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:\КАДЕТСКАЯ ШКОЛА\SDC17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060848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КАДЕТСКАЯ ШКОЛА\SDC17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142985"/>
            <a:ext cx="2833687" cy="4786346"/>
          </a:xfrm>
        </p:spPr>
      </p:pic>
      <p:sp>
        <p:nvSpPr>
          <p:cNvPr id="4" name="Прямоугольник 3"/>
          <p:cNvSpPr/>
          <p:nvPr/>
        </p:nvSpPr>
        <p:spPr>
          <a:xfrm>
            <a:off x="214283" y="1071546"/>
            <a:ext cx="5072098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Офицер</a:t>
            </a:r>
          </a:p>
          <a:p>
            <a:pPr algn="ctr"/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кадетского</a:t>
            </a:r>
          </a:p>
          <a:p>
            <a:pPr algn="ctr"/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корпуса 1730-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1740гг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АДЕТСКАЯ ШКОЛА\ФОТОГРАФИИ\SDC17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КАДЕТСКАЯ ШКОЛА\ФОТОГРАФИИ\SDC17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56" y="2222800"/>
            <a:ext cx="4200554" cy="3150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440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КАДЕТСКАЯ ШКОЛА\ФОТОГРАФИИ\SDC17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269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2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263" y="928670"/>
            <a:ext cx="3314762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42984"/>
            <a:ext cx="4857783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Кадет и</a:t>
            </a:r>
          </a:p>
          <a:p>
            <a:pPr algn="ctr"/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офицер 1-го</a:t>
            </a:r>
          </a:p>
          <a:p>
            <a:pPr algn="ctr"/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кадетского</a:t>
            </a:r>
          </a:p>
          <a:p>
            <a:pPr algn="ctr"/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корпуса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mputer\Рабочий стол\людмила\405px-Kadet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286253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642919"/>
            <a:ext cx="392909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Форма</a:t>
            </a: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кадет </a:t>
            </a: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Времён </a:t>
            </a: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Екатерины 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_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14290"/>
            <a:ext cx="4429156" cy="6286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glow rad="635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285752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Мальчик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форме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Солдата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Пехоты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времен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Николая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844675"/>
            <a:ext cx="6242050" cy="4537075"/>
          </a:xfrm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75009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Сибирский кадетский корпус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587853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 поведения кадет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1.Кадет обязан быть дисциплинированным, вежливым, </a:t>
            </a:r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участвовать в уличных сборищах и беспорядках.</a:t>
            </a:r>
          </a:p>
          <a:p>
            <a:endPara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2.Кадет должен быть чистоплотен, опрятен; одежду носить бережно, чистить её своевременно; обувь должна быть исправна и почищена.</a:t>
            </a:r>
          </a:p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Кадет должен быть правдивым, храбрым и стойко переносить все тяготы , которые бывают неизбежны.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801" y="404664"/>
            <a:ext cx="2490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Законы чести кадета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НАДЁЖЕН. Он говорит правду. Его слово – слово чести. Он сдерживает своё обещание. Честность- это часть его образа жизни. Люди могут на него положиться.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ВЕРЕН. Он верен семье, своим руководителям, Народу, Отечеству, друзьям. Он верен истории и славе своей страны; чтит государственные символы; готов защитить Родину от любого нашествия.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ДОБР. Он понимает- сила в доброте, и относится к другим так, как хотел бы, чтобы относились к нему. Он применяет силу или оружие только в чрезвычайной ситуации, когда ему, окружающим или стране грозит смертельная опасность. Он не причиняет боль живому безобидному существу, без причины не убьет его.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ДРУЖЕЛЮБЕН. Он стремится понять других. Он уважает тех, чьи обычаи не схожи с его собственными. Он верный друг и товарищ.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БЛАГОРОДЕН. Он вежлив и учтив со всеми, независимо от возраста и положения. Он знает, что хорошие и благородные манеры сближают людей.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ДИСЦИПЛИНИРОВАН. Он следует правилам семьи, организации, учебного заведения. Он выполняет законы своего города, своей страны. Если эти законы он считает несправедливыми, он пытается убедить изменить их, но не нарушает их.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 БОДР. Он ищет во всем светлые стороны. С хорошим настроением выполняет все задачи, с которыми сталкивается. Он пытается сделать счастливыми других.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БЕРЕЖЛИВ. Он экономно расходует время и собственность. Он охраняет природу, народное богатство и личное имущество.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АККУРАТЕН. Он заботится о чистоте своего дома и чистоте личной, никогда не нарушает свою форму одежды, с уважением относится к ней.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ЗАБОТЛИВ. Он заботится о других, помогает без принуждения, не надеясь на плату или награду.</a:t>
            </a:r>
          </a:p>
          <a:p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                   СМЕЛ. Он не сдается перед опасностью, даже если боится. У него есть Мужество, Г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ероизм и Воля отстаивать то, что он считает правильным, несмотря на какие-либо угрозы или прямые насмешки.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90748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1643050"/>
            <a:ext cx="5072098" cy="314327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Александровский</a:t>
            </a:r>
            <a:r>
              <a:rPr lang="ru-RU" sz="32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кадетский</a:t>
            </a:r>
            <a:r>
              <a:rPr lang="ru-RU" sz="32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корпус</a:t>
            </a:r>
            <a:r>
              <a:rPr lang="ru-RU" sz="32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</a:t>
            </a:r>
            <a:r>
              <a:rPr lang="ru-RU" sz="3200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малолетних.1832-1836гг</a:t>
            </a:r>
            <a:r>
              <a:rPr lang="ru-RU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341438"/>
            <a:ext cx="3857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609</TotalTime>
  <Words>548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Александровский кадетский корпус для малолетних.1832-1836гг.</vt:lpstr>
      <vt:lpstr>Слайд 10</vt:lpstr>
      <vt:lpstr>Нижегородский кадетский корпус графа Аракчеева А.А.</vt:lpstr>
      <vt:lpstr>Кадетский корпус.          Ярославль.</vt:lpstr>
      <vt:lpstr>Слайд 13</vt:lpstr>
      <vt:lpstr>Слайд 14</vt:lpstr>
      <vt:lpstr>Слайд 15</vt:lpstr>
      <vt:lpstr>Слайд 16</vt:lpstr>
      <vt:lpstr> Нижегородский кадетский корпус, в котором учился           П.Н.Нестеров.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</dc:creator>
  <cp:lastModifiedBy>ГЕННАДИЙ</cp:lastModifiedBy>
  <cp:revision>63</cp:revision>
  <dcterms:created xsi:type="dcterms:W3CDTF">2011-03-02T08:16:06Z</dcterms:created>
  <dcterms:modified xsi:type="dcterms:W3CDTF">2012-12-27T10:13:11Z</dcterms:modified>
</cp:coreProperties>
</file>