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70" r:id="rId4"/>
    <p:sldId id="275" r:id="rId5"/>
    <p:sldId id="277" r:id="rId6"/>
    <p:sldId id="280" r:id="rId7"/>
    <p:sldId id="281" r:id="rId8"/>
    <p:sldId id="282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73" autoAdjust="0"/>
  </p:normalViewPr>
  <p:slideViewPr>
    <p:cSldViewPr>
      <p:cViewPr varScale="1">
        <p:scale>
          <a:sx n="77" d="100"/>
          <a:sy n="77" d="100"/>
        </p:scale>
        <p:origin x="96" y="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lue-sky-nature-160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406" y="-30922"/>
            <a:ext cx="9429784" cy="70723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75656" y="2708920"/>
            <a:ext cx="55721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детства в стихотворениях Николая Алексеевича Некрасова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atami_PowerPoint_Background_by_Sakura_no_Tamash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41245" y="3244334"/>
            <a:ext cx="3648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Там зелень ярче </a:t>
            </a:r>
            <a:r>
              <a:rPr lang="ru-RU" dirty="0" err="1" smtClean="0"/>
              <a:t>изумруда,Нежнее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blue-sky-nature-1600x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406" y="-30922"/>
            <a:ext cx="9429784" cy="7072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137" y="2469969"/>
            <a:ext cx="36781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Николай Алексеевич Некрасов родился 10 декабря 1821 года в украинском местечке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Немирове Винницкого уезда Подольской губернии. Его отец  Алексей Сергеевич, военный, выйдя в отставку, навсегда поселился в своём родовом ярославском имении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428736"/>
            <a:ext cx="3600400" cy="44340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57818" y="5786454"/>
            <a:ext cx="3316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Алексей Сергеевич Некрасов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6286520"/>
            <a:ext cx="322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Некрасовых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Грешневе</a:t>
            </a:r>
            <a:endParaRPr lang="ru-RU" dirty="0"/>
          </a:p>
        </p:txBody>
      </p:sp>
    </p:spTree>
  </p:cSld>
  <p:clrMapOvr>
    <a:masterClrMapping/>
  </p:clrMapOvr>
  <p:transition advClick="0" advTm="2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atami_PowerPoint_Background_by_Sakura_no_Tamash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41245" y="3244334"/>
            <a:ext cx="3648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Там зелень ярче </a:t>
            </a:r>
            <a:r>
              <a:rPr lang="ru-RU" dirty="0" err="1" smtClean="0"/>
              <a:t>изумруда,Нежнее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blue-sky-nature-1600x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0"/>
            <a:ext cx="9429784" cy="70723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1" y="1857364"/>
            <a:ext cx="45005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Грешнево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мир детства, радости 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любимых сказок крепостной няни, любви к «зелёному шуму», незабываемых игр с крестьянскими  детьми.</a:t>
            </a:r>
            <a:r>
              <a:rPr lang="ru-RU" dirty="0" smtClean="0"/>
              <a:t> 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Играйте же, дети! Растите на воле!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то вам и красное детство дано,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вечно любить это скудное поле,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вечно вам милым казалось оно.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Храните свое вековое наследство,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Любите свой хлеб трудовой —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пусть обаянье поэзии детства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вас в недра землицы родной!..</a:t>
            </a:r>
          </a:p>
          <a:p>
            <a:endParaRPr lang="ru-RU" dirty="0"/>
          </a:p>
        </p:txBody>
      </p:sp>
      <p:pic>
        <p:nvPicPr>
          <p:cNvPr id="5122" name="Picture 2" descr="http://www.susun.ru/img/MakovskiyVE_Nochnoy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928802"/>
            <a:ext cx="4262414" cy="4213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38895" y="62432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ночном. «Крестьянские дети»</a:t>
            </a:r>
          </a:p>
        </p:txBody>
      </p:sp>
    </p:spTree>
    <p:extLst>
      <p:ext uri="{BB962C8B-B14F-4D97-AF65-F5344CB8AC3E}">
        <p14:creationId xmlns:p14="http://schemas.microsoft.com/office/powerpoint/2010/main" val="1578529531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ue-sky-nature-160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9429784" cy="7072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33671" y="2924944"/>
            <a:ext cx="9001000" cy="221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“Художественные критики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 “Литературные критики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группа “Биографы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группа “Лингвисты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1328" y="1556792"/>
            <a:ext cx="3891002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группах </a:t>
            </a: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31329" cy="7071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5525" y="5373216"/>
            <a:ext cx="5019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</a:rPr>
              <a:t>К.Маковский</a:t>
            </a:r>
            <a:r>
              <a:rPr lang="ru-RU" sz="2800" b="1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</a:rPr>
              <a:t>«Дети, бегущие от грозы»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" y="430765"/>
            <a:ext cx="3945787" cy="62104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76" y="230389"/>
            <a:ext cx="5211953" cy="38323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8064" y="4293096"/>
            <a:ext cx="5019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В.Перов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«Тройка»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985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2000"/>
                <a:gridCol w="4572000"/>
              </a:tblGrid>
              <a:tr h="320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Фрагменты библиографии героя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Цитаты из стихотворения «Школьник»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7" marR="34637" marT="0" marB="0"/>
                </a:tc>
              </a:tr>
              <a:tr h="12818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Родился в 1711 году в деревне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Мишанинская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Двинского уезда,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Куростровской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волости Архангельской губернии в семье крестьянина Василия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Дорофеевича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...., женатого на Елене Ивановне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Сивковой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дочери дьякона села Николаевские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Матигоры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7" marR="34637" marT="0" marB="0"/>
                </a:tc>
              </a:tr>
              <a:tr h="3172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 здоровым и сильным мальчиком, сообразительным и любознательным. Учиться грамоте он начал поздно, лет в двенадцать. К тому времени он уже освоил рыбный промысел, которым занимались все поморские мальчишки.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... шёл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год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когда он понял, что если действительно хочет учиться дальше, то надо уходить из отчего дома.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Зимой 1730 года....ушёл с рыбным обозом в Москву.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Буря - непогодушка унесла его с родной сторонушки. В архиве холмогорского воеводы сохранился документ: «7-го декабря 1730 года с дозволенья отца отпущен к Москве... о чём выдан ему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пашпорт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7" marR="34637" marT="0" marB="0"/>
                </a:tc>
              </a:tr>
              <a:tr h="2083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Обоз с мороженной рыбой шёл из Холмогор в Москву около трех недель. В конце декабря подошли к Москве. Здесь.... поступил учиться в лучшее по тем временам учебное заведение – Московскую Славяно-греко-латинскую академию. Зачислили его в первый класс, так как именно там начинали изучать латинский язык, который был нужен для дальнейшей учебы. Весь курс академии, рассчитанный на 12 лет,... закончил за 5 лет!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7" marR="346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37" marR="346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1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553" y="-106988"/>
            <a:ext cx="9431329" cy="7071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70080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"/>
              </a:spcBef>
              <a:spcAft>
                <a:spcPts val="5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Просторечие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слова и грамматические формы разговорной речи, используемые в литературном языке как стилистическое средство для придания речи шутливого, пренебрежительного, иронического, грубоватого оттенка.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3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553" y="-106988"/>
            <a:ext cx="9431329" cy="7071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772816"/>
            <a:ext cx="9314553" cy="406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 урока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взяв за основу разговора стихотворение Н.А. Некрасова “Школьник” и проиллюстрировав его примерами живописи и художественных произведений других авторов XIX века (Тургенев, Чехов), мы можем сделать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Каким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детство многих крестьянских ребятишек?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Все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мирились с такой жизнью? Что они делали?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553" y="-106988"/>
            <a:ext cx="9431329" cy="7071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28800"/>
            <a:ext cx="9495081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Обширен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областей науки, техники, культуры, с которыми соприкасался Ломоносов, внося в них новое: химия. Физика, история. Поэзия, экономика, механика, геология, астрономия и т.д. Он был новатором в горном деле, в изготовлении приборов, в русской грамматике, в правилах стихосложения и во многом другом.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биографии ученого и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задачу на с.153 (в.8).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Стихотворение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«Школьник» учить наизусть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573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HOME PC</cp:lastModifiedBy>
  <cp:revision>139</cp:revision>
  <dcterms:modified xsi:type="dcterms:W3CDTF">2015-01-10T08:39:28Z</dcterms:modified>
</cp:coreProperties>
</file>