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88" r:id="rId6"/>
    <p:sldId id="269" r:id="rId7"/>
    <p:sldId id="270" r:id="rId8"/>
    <p:sldId id="271" r:id="rId9"/>
    <p:sldId id="279" r:id="rId10"/>
    <p:sldId id="280" r:id="rId11"/>
    <p:sldId id="281" r:id="rId12"/>
    <p:sldId id="282" r:id="rId13"/>
    <p:sldId id="286" r:id="rId14"/>
    <p:sldId id="260" r:id="rId15"/>
    <p:sldId id="261" r:id="rId16"/>
    <p:sldId id="283" r:id="rId17"/>
    <p:sldId id="284" r:id="rId18"/>
    <p:sldId id="285" r:id="rId19"/>
    <p:sldId id="262" r:id="rId20"/>
    <p:sldId id="263" r:id="rId21"/>
    <p:sldId id="264" r:id="rId22"/>
    <p:sldId id="265" r:id="rId23"/>
    <p:sldId id="266" r:id="rId24"/>
    <p:sldId id="28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АДРЕСАТЫ ЛЮБОВНОЙ ЛИРИКИ В. В. МАЯКОВСКОГО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ПРЕЗЕНТАЦИЯ ВЫПОЛНЕНА УЧИТЕЛЕМ РУССКОГО ЯЗЫКА И ЛИТЕРАТУРЫ МАОУ «СОШ №8 с УИОП» ОВЧИННИКОВОЙ О. В. </a:t>
            </a:r>
            <a:endParaRPr lang="ru-RU" dirty="0"/>
          </a:p>
        </p:txBody>
      </p:sp>
      <p:pic>
        <p:nvPicPr>
          <p:cNvPr id="1026" name="Picture 2" descr="особенности любовной лирики маяковског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87735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06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ОТРЫВОК ИЗ ПОЭМЫ «ЛЮБЛЮ»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ru-RU" dirty="0" smtClean="0"/>
              <a:t>                                        </a:t>
            </a:r>
            <a:r>
              <a:rPr lang="ru-RU" b="1" dirty="0" smtClean="0"/>
              <a:t>«ТЫ»</a:t>
            </a:r>
          </a:p>
          <a:p>
            <a:pPr marL="118872" indent="0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Пришла -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деловито,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 рыком,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 ростом,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взглянув,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разглядела просто мальчика.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Взяла,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отобрала сердце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 просто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пошла играть -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как девочка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мячиком…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17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ОТРЫВОК ИЗ ПОЭМЫ «ЛЮБЛЮ»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373215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ru-RU" sz="2000" b="1" dirty="0" smtClean="0"/>
              <a:t>                                                   «ТАК И СО МНОЙ»</a:t>
            </a:r>
          </a:p>
          <a:p>
            <a:pPr marL="118872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Флоты - и то стекаются в гавани.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Поезд - и то к вокзалу гонит.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Ну, а меня к тебе 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подавней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 я же люблю! -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тянет 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клонит…</a:t>
            </a:r>
          </a:p>
          <a:p>
            <a:pPr marL="118872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Так я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 тебе возвращаюсь, любимая.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Мое это сердце,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любуюсь моим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я…</a:t>
            </a:r>
          </a:p>
          <a:p>
            <a:pPr marL="118872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Земных принимает земное лоно.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 конечной мы возвращаемся цели.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Так я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 тебе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тянусь неуклонно,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еле расстались,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развиделись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еле.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18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ОТРЫВОК ИЗ ПОЭМЫ «ЛЮБЛЮ»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66177"/>
          </a:xfrm>
        </p:spPr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ru-RU" sz="2400" b="1" dirty="0" smtClean="0"/>
              <a:t>                                             «ВЫВОД»</a:t>
            </a:r>
          </a:p>
          <a:p>
            <a:pPr marL="118872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Не смоют любовь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ни ссоры,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ни вёрсты.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Продумана,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выверена,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проверена.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Подъемля торжественно стих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строкопёрстый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клянусь -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люблю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неизменно и верно!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60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155448"/>
            <a:ext cx="3610744" cy="1252728"/>
          </a:xfrm>
        </p:spPr>
        <p:txBody>
          <a:bodyPr/>
          <a:lstStyle/>
          <a:p>
            <a:r>
              <a:rPr lang="ru-RU" dirty="0" smtClean="0"/>
              <a:t>86 лет…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1412776"/>
            <a:ext cx="5292080" cy="5445224"/>
          </a:xfrm>
        </p:spPr>
        <p:txBody>
          <a:bodyPr>
            <a:normAutofit fontScale="92500" lnSpcReduction="10000"/>
          </a:bodyPr>
          <a:lstStyle/>
          <a:p>
            <a:pPr marL="118872" indent="0">
              <a:buNone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Кто смог понять незаурядность этой женщины, тот сразу же попадал под ее почти безраздельную власть. Помимо безукоризненного вкуса она обладала поразительным чутьем на все новое и талантливое. К ней на суд приносили свои стихи Слуцкий и Вознесенский, она безошибочно угадала в молодой дебютантке великую балерину Майю Плисецкую, с первых же слов поняла феномен Параджанова. Умерла она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восьмидесятишестилетней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старухой, покончив с собой из-за несчастной любви.</a:t>
            </a:r>
          </a:p>
        </p:txBody>
      </p:sp>
      <p:pic>
        <p:nvPicPr>
          <p:cNvPr id="1026" name="Picture 2" descr="ok_sun_kaa: А НАДО ЛИ С ГОДАМИ ХУДЕТЬ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3672408" cy="263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Блог пользователя cAffelAtte - Блоги веб 3.0 на Имхонет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44" y="188640"/>
            <a:ext cx="3689456" cy="387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603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55448"/>
            <a:ext cx="8147248" cy="125272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ТАТЬЯНА АЛЕКСЕЕВНА ЯКОВЛЕВА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6793"/>
            <a:ext cx="5760640" cy="4844008"/>
          </a:xfrm>
        </p:spPr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ней поэт познакомился в октябре 1928 года в Париже. Встреча закончилось мгновенной влюбленностью друг в друга. Молодая эмигрантка и высокий, под два метра ростом Маяковский, были прекрасной парой. Ей он посвятил два своих стихотворения – «Письмо товарищу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Кострову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…» и «Письмо Татьяне Яковлевой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6" name="Picture 6" descr="Кирилл Юрьевич Кучеров &quot;Есенин - Маяковскому&quot; - Русское искусство - MSForum - РСФор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678" y="2852936"/>
            <a:ext cx="2884377" cy="381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61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ВОЗВРАЩЕНИЕ ВО ФРАНЦИЮ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5191"/>
            <a:ext cx="4690864" cy="4625609"/>
          </a:xfrm>
        </p:spPr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декабре поэт уезжает в Москву, но уже в феврале 1929 года вновь возвращается во Францию. Его чувства к Яковлевой были настолько сильными и серьезными, что он сделал ей предложение, но не получил ни отказа, ни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согласия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Стена ВКонтакт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480" y="1916832"/>
            <a:ext cx="3537578" cy="467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22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435280" cy="1252728"/>
          </a:xfrm>
        </p:spPr>
        <p:txBody>
          <a:bodyPr>
            <a:normAutofit fontScale="90000"/>
          </a:bodyPr>
          <a:lstStyle/>
          <a:p>
            <a:r>
              <a:rPr lang="ru-RU" dirty="0"/>
              <a:t>Письмо товарищу </a:t>
            </a:r>
            <a:r>
              <a:rPr lang="ru-RU" dirty="0" err="1"/>
              <a:t>Кострову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из Парижа о сущности любви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8"/>
            <a:ext cx="4499992" cy="5445222"/>
          </a:xfrm>
        </p:spPr>
        <p:txBody>
          <a:bodyPr>
            <a:normAutofit fontScale="92500" lnSpcReduction="10000"/>
          </a:bodyPr>
          <a:lstStyle/>
          <a:p>
            <a:pPr marL="118872" indent="0">
              <a:buNone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Простите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        меня,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             товарищ Костров,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 присущей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          душевной ширью,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что часть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         на Париж отпущенных строф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на лирику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         я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          растранжирю.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Представьте: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            входит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                  красавица в зал,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 меха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      и бусы оправленная.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 эту красавицу взял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                   и сказал: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- правильно сказал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                   или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неправильно?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1628800"/>
            <a:ext cx="42484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Я, товарищ,-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             из России,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знаменит в своей стране я,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я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видал </a:t>
            </a: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девиц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красивей,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я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видал </a:t>
            </a: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девиц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стройнее.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 Не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поймать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          меня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              на дряни,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на прохожей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           паре чувств.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Я ж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    навек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         любовью ранен -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еле-еле волочусь.</a:t>
            </a:r>
          </a:p>
        </p:txBody>
      </p:sp>
    </p:spTree>
    <p:extLst>
      <p:ext uri="{BB962C8B-B14F-4D97-AF65-F5344CB8AC3E}">
        <p14:creationId xmlns:p14="http://schemas.microsoft.com/office/powerpoint/2010/main" val="2545062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435280" cy="1252728"/>
          </a:xfrm>
        </p:spPr>
        <p:txBody>
          <a:bodyPr>
            <a:normAutofit fontScale="90000"/>
          </a:bodyPr>
          <a:lstStyle/>
          <a:p>
            <a:r>
              <a:rPr lang="ru-RU" dirty="0"/>
              <a:t>Письмо товарищу </a:t>
            </a:r>
            <a:r>
              <a:rPr lang="ru-RU" dirty="0" err="1"/>
              <a:t>Кострову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из Парижа о сущности любви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84784"/>
            <a:ext cx="4392488" cy="5373215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Мне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   любовь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         не свадьбой мерить: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разлюбила -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            уплыла.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Мне, товарищ,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             в высшей мере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наплевать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         на купола.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Что ж в подробности вдаваться,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шутки бросьте-ка,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мне ж, красавица,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                 не двадцать,-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тридцать...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           с хвостиком.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1412777"/>
            <a:ext cx="4392488" cy="5437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…Себя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     до последнего стука в груди,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как на свиданье,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                простаивая.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прислушиваюсь: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              любовь загудит -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человеческая,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             простая.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Ураган,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       огонь,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             вода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подступают в ропоте.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Кто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    сумеет совладать?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Можете?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       Попробуйте...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63403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Письмо Татьяне Яковлевой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5191"/>
            <a:ext cx="3898776" cy="462560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 поцелуе рук ли,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                 губ ли,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 дрожи тела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            близких мне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красный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       цвет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           моих республик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тоже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    должен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          пламенеть.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Я не люблю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          парижскую любовь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:…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1412776"/>
            <a:ext cx="460851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…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Ты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одна мне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           ростом вровень,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стань же рядом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              с бровью брови,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дай про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этот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           важный вечер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рассказать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          по-человечьи.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Пять часов,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          и с этих пор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стих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  людей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         дремучий бор,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вымер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     город заселенный,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слышу лишь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         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свисточный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спор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поездов до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Барселоны…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810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ТАТЬЯНА ВЫХОДИТ ЗАМУЖ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7"/>
            <a:ext cx="4860032" cy="5445223"/>
          </a:xfrm>
        </p:spPr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Отношения с Татьяной закончились трагически.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872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872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Планируя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вновь приехать осенью, Маяковский не смог этого сделать из-за возникших проблем с визой.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872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тому же он внезапно узнает, что его любовь выходит в Париже замуж. Поэт был настолько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потрясен,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что говорил, что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застрелится…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2" name="Picture 4" descr="Интересные судьбы:Татьяна Яковлева - любовь Маяковского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36865"/>
            <a:ext cx="4037434" cy="507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40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55448"/>
            <a:ext cx="8003232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ОЧЕНЬ РАНИМЫЙ ЧЕЛОВЕК…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6793"/>
            <a:ext cx="5472608" cy="5164038"/>
          </a:xfrm>
        </p:spPr>
        <p:txBody>
          <a:bodyPr>
            <a:normAutofit fontScale="77500" lnSpcReduction="20000"/>
          </a:bodyPr>
          <a:lstStyle/>
          <a:p>
            <a:pPr marL="118872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Тема любви проходит через все его творчество.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872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Внешне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грубый, на самом деле поэт был очень ранимым человеком, героем скорее лирического характера. И любовь в жизни и творчестве Маяковского занимала далеко не последнее место. Он, широкий душой, умел мгновенно влюбляться, и не на короткий срок, а на длительное время.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872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поэту не везло в любви. Все отношения заканчивались трагически, а последняя любовь в его жизни привела к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самоубийству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маяковский любовная лирика стих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36912"/>
            <a:ext cx="3553786" cy="40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67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ПОИСКАХ ЕДИНСТВЕННОЙ…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1725817"/>
          </a:xfrm>
        </p:spPr>
        <p:txBody>
          <a:bodyPr/>
          <a:lstStyle/>
          <a:p>
            <a:pPr marL="118872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новь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начались поиски той единственной преданной любви.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872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Поэт ищет утешения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 других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женщин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Трагедия личной жизни. Мария Денисова Татьяна Яковлева Лиля Брик Элли Джонс Вероника Полонская. - Картинка 63 - Жизнь и творчес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55" y="3429000"/>
            <a:ext cx="5328592" cy="329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Цитатник пользователя &quot;Sitа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429001"/>
            <a:ext cx="2551039" cy="329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&quot;Ты не женщина, ты-исключение&quot; В. Маяковский и Татьяна Яковл…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2" y="3428890"/>
            <a:ext cx="2882454" cy="326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81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55448"/>
            <a:ext cx="7859216" cy="1252728"/>
          </a:xfrm>
        </p:spPr>
        <p:txBody>
          <a:bodyPr/>
          <a:lstStyle/>
          <a:p>
            <a:r>
              <a:rPr lang="ru-RU" dirty="0" smtClean="0"/>
              <a:t>ПОСЛЕДНЯЯ ЛЮБОВЬ…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5364088" cy="5373216"/>
          </a:xfrm>
        </p:spPr>
        <p:txBody>
          <a:bodyPr>
            <a:normAutofit fontScale="70000" lnSpcReduction="20000"/>
          </a:bodyPr>
          <a:lstStyle/>
          <a:p>
            <a:pPr marL="118872" indent="0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Вероника Витольдовна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Полонская-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актриса театра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18872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ней Маяковский познакомился в 1929 году через Осипа Брика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18872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872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Сделано это было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надежде, что очаровательная девушка заинтересует поэта и отвлечет от трагических событий, связанных с Яковлевой.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872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872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Расчет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оказался верным. Маяковский всерьез увлекся Полонской, настолько, что стал требовать от нее разрыва с мужем.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872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872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она, любя поэта, не могла начать разговор с мужем, понимая, каким ударом это для него будет. </a:t>
            </a:r>
          </a:p>
        </p:txBody>
      </p:sp>
      <p:pic>
        <p:nvPicPr>
          <p:cNvPr id="9218" name="Picture 2" descr="http://im2-tub-ru.yandex.net/i?id=5c5bd126906fedf0f3d0b597d21693bb-80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94" y="2924944"/>
            <a:ext cx="3546593" cy="349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25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55448"/>
            <a:ext cx="7859216" cy="1252728"/>
          </a:xfrm>
        </p:spPr>
        <p:txBody>
          <a:bodyPr/>
          <a:lstStyle/>
          <a:p>
            <a:r>
              <a:rPr lang="ru-RU" dirty="0" smtClean="0"/>
              <a:t>МУЧИТЕЛЬНАЯ ЛЮБОВЬ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1556792"/>
            <a:ext cx="4752528" cy="5184575"/>
          </a:xfrm>
        </p:spPr>
        <p:txBody>
          <a:bodyPr>
            <a:normAutofit fontScale="85000" lnSpcReduction="20000"/>
          </a:bodyPr>
          <a:lstStyle/>
          <a:p>
            <a:pPr marL="118872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Это была мучительная любовь для обоих. Маяковский с каждым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днём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все сильнее нервничал, а она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всё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оттягивала объяснение с супругом.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872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872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апреля 1930 года они увиделись в последний раз. Полонская утверждает, что разговора о разрыве не было, поэт в который раз просил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её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уйти о мужа и оставить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театр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Последняя любовь поэта - Вероника Полонская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924944"/>
            <a:ext cx="3639298" cy="371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97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155448"/>
            <a:ext cx="6059016" cy="1252728"/>
          </a:xfrm>
        </p:spPr>
        <p:txBody>
          <a:bodyPr/>
          <a:lstStyle/>
          <a:p>
            <a:r>
              <a:rPr lang="ru-RU" dirty="0" smtClean="0"/>
              <a:t>ВЫСТРЕЛ…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6793"/>
            <a:ext cx="4752528" cy="5112568"/>
          </a:xfrm>
        </p:spPr>
        <p:txBody>
          <a:bodyPr>
            <a:normAutofit fontScale="92500" lnSpcReduction="10000"/>
          </a:bodyPr>
          <a:lstStyle/>
          <a:p>
            <a:pPr marL="118872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Через минуту после своего ухода, уже будучи на лестнице, Полонская услышала выстрел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18872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872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Вернувшись в квартиру поэта, она нашла его умирающим. Так трагично закончилась последняя любовь и жизнь Владимира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Маяковского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http://im1-tub-ru.yandex.net/i?id=b3f718be375e1530054c17cf5b0790ce-07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208" y="4077072"/>
            <a:ext cx="4279990" cy="265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64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5448"/>
            <a:ext cx="9252520" cy="125272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БЫЛ ЛИ СЧАСТЛИВ МАЯКОВСКИЙ В ЛЮБВИ?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8872" indent="0">
              <a:buNone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Если считать, что счастье - миг, то, несомненно, Маяковский прожил счастливую жизнь. Но если вспомнить его деспотичные требования, предъявляемые к возлюбленным, а также фатальную закономерность 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872" indent="0"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необладания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ими, то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вряд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ли ему позавидуешь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18872" indent="0">
              <a:buNone/>
            </a:pP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872" indent="0"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Любовь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для Маяковского - "...это жизнь и сердце всего. Если оно прекратит работу, то я мертв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".</a:t>
            </a:r>
          </a:p>
          <a:p>
            <a:pPr marL="118872" indent="0">
              <a:buNone/>
            </a:pP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872" indent="0">
              <a:buNone/>
            </a:pP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Если я чего написал,</a:t>
            </a:r>
            <a:b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если чего сказал -</a:t>
            </a:r>
            <a:b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тому виной глаза-небеса,</a:t>
            </a:r>
            <a:b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любимой моей глаза…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872" indent="0">
              <a:buNone/>
            </a:pPr>
            <a:endParaRPr lang="ru-RU" sz="1800" dirty="0"/>
          </a:p>
        </p:txBody>
      </p:sp>
      <p:pic>
        <p:nvPicPr>
          <p:cNvPr id="1026" name="Picture 2" descr="94905592_1355302645_mayakovskiy_f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26" y="4581128"/>
            <a:ext cx="4394670" cy="218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405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55448"/>
            <a:ext cx="8928992" cy="125272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ЧЕТЫРЕ ЖЕНЩИНЫ – ЧЕТЫРЕ ЛЮБВИ…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00807"/>
            <a:ext cx="4968552" cy="4957937"/>
          </a:xfrm>
        </p:spPr>
        <p:txBody>
          <a:bodyPr>
            <a:normAutofit fontScale="92500" lnSpcReduction="10000"/>
          </a:bodyPr>
          <a:lstStyle/>
          <a:p>
            <a:pPr marL="118872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жизни поэта были четыре женщины, которых он любил безоговорочно сильно. Любовная лирика Маяковского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связана,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первую,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очередь именно с ними.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872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Кто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они, музы поэта, которым он посвящал свои стихи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любовная оирика маяковског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81036"/>
            <a:ext cx="3745979" cy="497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32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55448"/>
            <a:ext cx="7787208" cy="1252728"/>
          </a:xfrm>
        </p:spPr>
        <p:txBody>
          <a:bodyPr/>
          <a:lstStyle/>
          <a:p>
            <a:r>
              <a:rPr lang="ru-RU" dirty="0" smtClean="0"/>
              <a:t>ПЕРВАЯ ЛЮБОВЬ ПОЭТА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5544616" cy="5112567"/>
          </a:xfrm>
        </p:spPr>
        <p:txBody>
          <a:bodyPr>
            <a:normAutofit fontScale="70000" lnSpcReduction="20000"/>
          </a:bodyPr>
          <a:lstStyle/>
          <a:p>
            <a:pPr marL="118872" indent="0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Мария Денисова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первая, с кем связана любовная лирика Маяковского.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872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872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Он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влюбился в нее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Одессе</a:t>
            </a:r>
          </a:p>
          <a:p>
            <a:pPr marL="118872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1914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году 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посвятил девушке поэму «Облако в штанах».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872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872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была безответная любовь и первое сильное чувство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поэта, поэтому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поэма получилась такой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щемяще-честной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872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872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настоящий крик влюбленного, который несколько мучительных часов ждет любимую девушку, а она приходит только для того, чтобы сообщить, что выходит замуж за более обеспеченного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человека</a:t>
            </a:r>
          </a:p>
          <a:p>
            <a:pPr marL="118872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://im3-tub-ru.yandex.net/i?id=ee81fbc3b504be8ecefcc28dd1e18024-110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2060848"/>
            <a:ext cx="2887191" cy="437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32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ПОРТРЕТ ВОЗЛЮБЛЕННОЙ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6156176" cy="4988025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Одессе Маяковский даже написал портрет своей возлюбленной Марии, однако на нем юная красавица больше похожа не на интеллигентную девушку, а скорее на девицу из рабоче-крестьянского класса.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872" indent="0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хотя жизненные пути поэта с Марией разошлись (она, в будущем знаменитый скульптор, через несколько недель уехала в Швейцарию, потом началась Первая мировая война), до самой смерти поэта она писала ему письма, а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он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после ее возвращения даже помогал ей деньгами.</a:t>
            </a:r>
          </a:p>
        </p:txBody>
      </p:sp>
      <p:pic>
        <p:nvPicPr>
          <p:cNvPr id="2050" name="Picture 2" descr="&quot;Облако в штанах&quot; Маяковского началось с одесситки. Фото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478" y="1901164"/>
            <a:ext cx="2918379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16216" y="5805264"/>
            <a:ext cx="225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В. МАЯКОВСКИЙ.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ПОРТРЕТ МАРИИ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954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125272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САМАЯ СИЛЬНАЯ И «БОЛЬНАЯ» ЛЮБОВЬ…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5400600" cy="5112567"/>
          </a:xfrm>
        </p:spPr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Эта женщина, без преувеличения, занимала главное место в сердце поэта.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872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872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Она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его самая сильная и «больная» любовь.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872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872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Почти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вся любовная лирика Маяковского после 1915 года посвящена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ей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2" name="Picture 4" descr="http://im3-tub-ru.yandex.net/i?id=3634ac214709aa356184862e1bed0f69-71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28665"/>
            <a:ext cx="3238501" cy="239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Маяковский и мы: требуется версия 2.0 РИА Ново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701" y="4221088"/>
            <a:ext cx="3286927" cy="240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07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55448"/>
            <a:ext cx="6275040" cy="1252728"/>
          </a:xfrm>
        </p:spPr>
        <p:txBody>
          <a:bodyPr/>
          <a:lstStyle/>
          <a:p>
            <a:r>
              <a:rPr lang="ru-RU" dirty="0" smtClean="0"/>
              <a:t>Л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  <a:r>
              <a:rPr lang="ru-RU" dirty="0" smtClean="0"/>
              <a:t>БРИК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28800"/>
            <a:ext cx="5832648" cy="5040559"/>
          </a:xfrm>
        </p:spPr>
        <p:txBody>
          <a:bodyPr>
            <a:normAutofit fontScale="85000" lnSpcReduction="10000"/>
          </a:bodyPr>
          <a:lstStyle/>
          <a:p>
            <a:pPr marL="118872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Встреча с ней произошла через год после разрыва отношений с Денисовой. Маяковский был вначале увлечен младшей сестрой Лили, а ее при первой встрече принял за гувернантку своей возлюбленной. Позднее состоялось официальное знакомство Лили и Осипа Брика с поэтом. Они были поражены его стихотворениями, а он мгновенно влюбился в эту неординарную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женщину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В 1999 г. в серии &quot;Женщина - миф&quot; вышла книга Аркадия Ваксберга &quot;Лиля Брик. Жизнь и судьба&quot; &quot; Украинское новостное интернет-из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341" y="4507777"/>
            <a:ext cx="3022477" cy="225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Статьи, Права, автошколы, С.Ф.С.Р. пересек деревянный ящик с легковым автомобилем Renault. На первый взгляд, Транспортные средс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56792"/>
            <a:ext cx="297578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12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704856" cy="1252728"/>
          </a:xfrm>
        </p:spPr>
        <p:txBody>
          <a:bodyPr>
            <a:normAutofit/>
          </a:bodyPr>
          <a:lstStyle/>
          <a:p>
            <a:r>
              <a:rPr lang="ru-RU" dirty="0" smtClean="0"/>
              <a:t>НЕПОНЯТНЫЕ ОТНОШЕНИЯ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6792"/>
            <a:ext cx="5400600" cy="5184575"/>
          </a:xfrm>
        </p:spPr>
        <p:txBody>
          <a:bodyPr>
            <a:normAutofit fontScale="77500" lnSpcReduction="20000"/>
          </a:bodyPr>
          <a:lstStyle/>
          <a:p>
            <a:pPr marL="118872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Их отношения были странными и непонятными для окружающих.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872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872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Муж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Лили имел связь на стороне, и не испытывал физического влечения к жене, но по-своему очень любил ее.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872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Лиля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же мужа обожала, и когда ее однажды спросили, кого она все-таки выбрала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бы 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Маяковского или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Брика - она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не задумываясь, ответила, что мужа.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872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872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поэт ей был чрезвычайно дорог. Эти странные отношения длились 15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лет…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new-oxygen.ru. &quot;Любовная лодка разбилась о быт&quot;. Владимир Ма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5260"/>
            <a:ext cx="1183835" cy="123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В свои 86 лет Лиля Брик была окружена не только старыми друз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13044"/>
            <a:ext cx="3096344" cy="495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48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ОТРЫВОК ИЗ ПОЭМЫ «ЛЮБЛЮ»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75191"/>
            <a:ext cx="8507288" cy="462560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1922 год. ПОЭМА ПОСВЯЩЕНА Л. БРИК:</a:t>
            </a:r>
          </a:p>
          <a:p>
            <a:pPr marL="118872" indent="0">
              <a:buNone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«ВЗРОСЛОЕ»</a:t>
            </a:r>
          </a:p>
          <a:p>
            <a:pPr marL="118872" indent="0">
              <a:buNone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…У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прочих знаю сердца дом я.</a:t>
            </a:r>
            <a:b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Оно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в груди - любому известно!</a:t>
            </a:r>
            <a:b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На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мне ж</a:t>
            </a:r>
            <a:b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с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ума сошла анатомия.</a:t>
            </a:r>
            <a:b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Сплошное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сердце -</a:t>
            </a:r>
            <a:b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гудит повсеместно…</a:t>
            </a:r>
          </a:p>
          <a:p>
            <a:pPr marL="118872" indent="0">
              <a:buNone/>
            </a:pP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03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200</TotalTime>
  <Words>1094</Words>
  <Application>Microsoft Office PowerPoint</Application>
  <PresentationFormat>Экран (4:3)</PresentationFormat>
  <Paragraphs>102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Модульная</vt:lpstr>
      <vt:lpstr>АДРЕСАТЫ ЛЮБОВНОЙ ЛИРИКИ В. В. МАЯКОВСКОГО</vt:lpstr>
      <vt:lpstr>ОЧЕНЬ РАНИМЫЙ ЧЕЛОВЕК…</vt:lpstr>
      <vt:lpstr>ЧЕТЫРЕ ЖЕНЩИНЫ – ЧЕТЫРЕ ЛЮБВИ…</vt:lpstr>
      <vt:lpstr>ПЕРВАЯ ЛЮБОВЬ ПОЭТА</vt:lpstr>
      <vt:lpstr>ПОРТРЕТ ВОЗЛЮБЛЕННОЙ</vt:lpstr>
      <vt:lpstr>САМАЯ СИЛЬНАЯ И «БОЛЬНАЯ» ЛЮБОВЬ…</vt:lpstr>
      <vt:lpstr>Л. БРИК</vt:lpstr>
      <vt:lpstr>НЕПОНЯТНЫЕ ОТНОШЕНИЯ</vt:lpstr>
      <vt:lpstr>ОТРЫВОК ИЗ ПОЭМЫ «ЛЮБЛЮ»</vt:lpstr>
      <vt:lpstr>ОТРЫВОК ИЗ ПОЭМЫ «ЛЮБЛЮ»</vt:lpstr>
      <vt:lpstr>ОТРЫВОК ИЗ ПОЭМЫ «ЛЮБЛЮ»</vt:lpstr>
      <vt:lpstr>ОТРЫВОК ИЗ ПОЭМЫ «ЛЮБЛЮ»</vt:lpstr>
      <vt:lpstr>86 лет…</vt:lpstr>
      <vt:lpstr>ТАТЬЯНА АЛЕКСЕЕВНА ЯКОВЛЕВА</vt:lpstr>
      <vt:lpstr>ВОЗВРАЩЕНИЕ ВО ФРАНЦИЮ</vt:lpstr>
      <vt:lpstr>Письмо товарищу Кострову из Парижа о сущности любви</vt:lpstr>
      <vt:lpstr>Письмо товарищу Кострову из Парижа о сущности любви</vt:lpstr>
      <vt:lpstr>Письмо Татьяне Яковлевой</vt:lpstr>
      <vt:lpstr>ТАТЬЯНА ВЫХОДИТ ЗАМУЖ</vt:lpstr>
      <vt:lpstr>В ПОИСКАХ ЕДИНСТВЕННОЙ…</vt:lpstr>
      <vt:lpstr>ПОСЛЕДНЯЯ ЛЮБОВЬ…</vt:lpstr>
      <vt:lpstr>МУЧИТЕЛЬНАЯ ЛЮБОВЬ</vt:lpstr>
      <vt:lpstr>ВЫСТРЕЛ…</vt:lpstr>
      <vt:lpstr>БЫЛ ЛИ СЧАСТЛИВ МАЯКОВСКИЙ В ЛЮБВИ?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АДРЕСАТЫ ЛЮБОВНОЙ ЛИРИКИ В. В. МАЯКОВСКОГО</dc:title>
  <cp:lastModifiedBy>User</cp:lastModifiedBy>
  <cp:revision>23</cp:revision>
  <dcterms:modified xsi:type="dcterms:W3CDTF">2015-01-01T04:33:28Z</dcterms:modified>
</cp:coreProperties>
</file>