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99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9098A2-E3A3-4E13-A98A-38E834913328}" type="datetimeFigureOut">
              <a:rPr lang="ru-RU" smtClean="0"/>
              <a:pPr/>
              <a:t>27.07.2013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9F662D-2A09-4861-8B5E-282E2E7B5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714488"/>
            <a:ext cx="4991346" cy="1687080"/>
          </a:xfrm>
        </p:spPr>
        <p:txBody>
          <a:bodyPr/>
          <a:lstStyle/>
          <a:p>
            <a:r>
              <a:rPr lang="ru-RU" dirty="0" smtClean="0"/>
              <a:t>С правом по жизни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Выполнили учащиеся 10 б класса МБОУ Тамбовская СОШ</a:t>
            </a:r>
          </a:p>
          <a:p>
            <a:r>
              <a:rPr lang="ru-RU" dirty="0" smtClean="0"/>
              <a:t>Классный руководитель: Тимашева С.В.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r>
              <a:rPr lang="ru-RU" b="1" i="1" dirty="0" smtClean="0"/>
              <a:t>Статья 28-29</a:t>
            </a:r>
          </a:p>
          <a:p>
            <a:pPr>
              <a:buNone/>
            </a:pPr>
            <a:r>
              <a:rPr lang="ru-RU" b="1" i="1" dirty="0" smtClean="0"/>
              <a:t>	Ребенок имеет право на бесплатное начальное образование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Заходите в первый класс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Не проходите мимо!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Здесь всему научим вас,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	Что необходимо!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194" name="Picture 2" descr="C:\Documents and Settings\студент\Рабочий стол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3940" y="3643314"/>
            <a:ext cx="323852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/>
          <a:lstStyle/>
          <a:p>
            <a:r>
              <a:rPr lang="ru-RU" b="1" dirty="0" smtClean="0"/>
              <a:t>Статья 31</a:t>
            </a:r>
          </a:p>
          <a:p>
            <a:pPr>
              <a:buNone/>
            </a:pPr>
            <a:r>
              <a:rPr lang="ru-RU" b="1" i="1" dirty="0" smtClean="0"/>
              <a:t>Ребенок имеет право на игры, отдых. досуг.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Приходил мой друг Сережка,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Поиграли мы немножко!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Положено ребенку шалить и играть,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 этого права у нас не отнять!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219" name="Picture 3" descr="C:\Documents and Settings\студент\Рабочий стол\1303825431_r45rgrgr_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286256"/>
            <a:ext cx="3230863" cy="2143140"/>
          </a:xfrm>
          <a:prstGeom prst="rect">
            <a:avLst/>
          </a:prstGeom>
          <a:noFill/>
        </p:spPr>
      </p:pic>
      <p:pic>
        <p:nvPicPr>
          <p:cNvPr id="9222" name="Picture 6" descr="C:\Documents and Settings\студент\Рабочий стол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86256"/>
            <a:ext cx="3071834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239000" cy="5241314"/>
          </a:xfrm>
        </p:spPr>
        <p:txBody>
          <a:bodyPr/>
          <a:lstStyle/>
          <a:p>
            <a:r>
              <a:rPr lang="ru-RU" b="1" i="1" dirty="0" smtClean="0"/>
              <a:t>Статья 32</a:t>
            </a:r>
          </a:p>
          <a:p>
            <a:pPr>
              <a:buNone/>
            </a:pPr>
            <a:r>
              <a:rPr lang="ru-RU" b="1" i="1" dirty="0" smtClean="0"/>
              <a:t>	Ребенок имеет право на защиту от экономического использования и тяжелой работы.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Защитите ребенка от рабства,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Ведь мы живем в правовом государстве!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42" name="Picture 2" descr="C:\Documents and Settings\студент\Рабочий стол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762159"/>
            <a:ext cx="3286148" cy="2186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5312752"/>
          </a:xfrm>
        </p:spPr>
        <p:txBody>
          <a:bodyPr/>
          <a:lstStyle/>
          <a:p>
            <a:r>
              <a:rPr lang="ru-RU" b="1" i="1" dirty="0" smtClean="0"/>
              <a:t>Статья 37</a:t>
            </a:r>
          </a:p>
          <a:p>
            <a:pPr>
              <a:buNone/>
            </a:pPr>
            <a:r>
              <a:rPr lang="ru-RU" b="1" i="1" dirty="0" smtClean="0"/>
              <a:t>	Все дети имеют право не быть подвергнутыми жестоким или болезненным наказаниям.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«Бить или не бить?»-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вот в чем вопрос!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1267" name="Picture 3" descr="C:\Documents and Settings\студент\Рабочий стол\1348914163_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214554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У каждого живущего на свете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Должно быть право так на свете жить,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Чтобы могли расти спокойно дети,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Не опасаясь голода, войны.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И каждый должен знать свои права,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Чтоб дать отпор лихому проходимцу,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Чтоб пред убийцей, вором и мздоимцем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r>
              <a:rPr lang="ru-RU" sz="2800" b="1" i="1" dirty="0" smtClean="0">
                <a:solidFill>
                  <a:srgbClr val="FF0000"/>
                </a:solidFill>
              </a:rPr>
              <a:t>Не приклонялась наша голова!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		Конвенция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6"/>
                </a:solidFill>
              </a:rPr>
              <a:t>Каждый взрослый и ребенок.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6"/>
                </a:solidFill>
              </a:rPr>
              <a:t>Должен знать свои права.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6"/>
                </a:solidFill>
              </a:rPr>
              <a:t>Их в Конвенции, поверьте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6"/>
                </a:solidFill>
              </a:rPr>
              <a:t>Вы найдете без труда!</a:t>
            </a:r>
          </a:p>
          <a:p>
            <a:pPr algn="ctr">
              <a:buNone/>
            </a:pPr>
            <a:endParaRPr lang="ru-RU" sz="3600" b="1" dirty="0">
              <a:solidFill>
                <a:schemeClr val="accent6"/>
              </a:solidFill>
            </a:endParaRPr>
          </a:p>
        </p:txBody>
      </p:sp>
      <p:pic>
        <p:nvPicPr>
          <p:cNvPr id="1027" name="Picture 3" descr="C:\Documents and Settings\студент\Рабочий стол\o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680" y="3643314"/>
            <a:ext cx="3214686" cy="321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Конвенция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Конвенция о правах ребёнка — это международный правовой документ организации объединенных наций (ООН), который определяет полноправные возможности детей на пользование услугами образования, различными достижениями культуры и цивилизации, определяет право на отдых и досуг, а также другие права, которые должны обеспечивать детям государства-члены ООН. 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                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r>
              <a:rPr lang="ru-RU" b="1" i="1" dirty="0" smtClean="0"/>
              <a:t>Статья 42</a:t>
            </a:r>
          </a:p>
          <a:p>
            <a:pPr>
              <a:buNone/>
            </a:pPr>
            <a:r>
              <a:rPr lang="ru-RU" b="1" i="1" dirty="0" smtClean="0"/>
              <a:t>	Все взрослые и дети должны знать об этой Конвенции</a:t>
            </a:r>
            <a:endParaRPr lang="ru-RU" b="1" i="1" dirty="0"/>
          </a:p>
        </p:txBody>
      </p:sp>
      <p:pic>
        <p:nvPicPr>
          <p:cNvPr id="2050" name="Picture 2" descr="C:\Documents and Settings\студент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535692"/>
            <a:ext cx="3071834" cy="3767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 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Статья 6.</a:t>
            </a:r>
          </a:p>
          <a:p>
            <a:pPr>
              <a:buNone/>
            </a:pPr>
            <a:r>
              <a:rPr lang="ru-RU" b="1" i="1" dirty="0" smtClean="0"/>
              <a:t>	Каждый ребенок имеет право на жизнь и развитие.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Я расту на радость маме,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 приходится признать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Чтоб я вырос лучшим самым,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Жизнь должна она мне дать!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Documents and Settings\студент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143248"/>
            <a:ext cx="3429025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Статья 7</a:t>
            </a:r>
          </a:p>
          <a:p>
            <a:pPr>
              <a:buNone/>
            </a:pPr>
            <a:r>
              <a:rPr lang="ru-RU" b="1" i="1" dirty="0" smtClean="0"/>
              <a:t>	Ребенок имеет право на имя или национальность.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Рождаются девчонки и мальчишки,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Аленки, Вовки и Иришки,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Они уже пользуются правами своими,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Получив с рождения свое имя.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100" name="Picture 4" descr="C:\Documents and Settings\студент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214686"/>
            <a:ext cx="1990725" cy="1428750"/>
          </a:xfrm>
          <a:prstGeom prst="rect">
            <a:avLst/>
          </a:prstGeom>
          <a:noFill/>
        </p:spPr>
      </p:pic>
      <p:pic>
        <p:nvPicPr>
          <p:cNvPr id="4101" name="Picture 5" descr="C:\Documents and Settings\студент\Рабочий стол\i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143512"/>
            <a:ext cx="2065347" cy="1290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7239000" cy="5169876"/>
          </a:xfrm>
        </p:spPr>
        <p:txBody>
          <a:bodyPr/>
          <a:lstStyle/>
          <a:p>
            <a:r>
              <a:rPr lang="ru-RU" b="1" i="1" dirty="0" smtClean="0"/>
              <a:t>Статья 18</a:t>
            </a:r>
          </a:p>
          <a:p>
            <a:pPr>
              <a:buNone/>
            </a:pPr>
            <a:r>
              <a:rPr lang="ru-RU" b="1" i="1" dirty="0" smtClean="0"/>
              <a:t>	Родители имеют общую и первичную ответственность за воспитание и развитие ребенка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 запомните ребята,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Это право как Завет,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Только мамочка и папа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Несут всегда за вас  ответ!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студент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928934"/>
            <a:ext cx="3219784" cy="2142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r>
              <a:rPr lang="ru-RU" b="1" i="1" dirty="0" smtClean="0"/>
              <a:t>Статья 19</a:t>
            </a:r>
          </a:p>
          <a:p>
            <a:pPr>
              <a:buNone/>
            </a:pPr>
            <a:r>
              <a:rPr lang="ru-RU" b="1" i="1" dirty="0" smtClean="0"/>
              <a:t>	Ребенок имеет право на защиту от физического и психического насилия…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Пусть знают все,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Обижать и неволить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Ребенка закон никому не позволит!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148" name="Picture 4" descr="C:\Documents and Settings\студент\Рабочий стол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928934"/>
            <a:ext cx="2643206" cy="1982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Знайте!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Статья 24-27</a:t>
            </a:r>
          </a:p>
          <a:p>
            <a:pPr>
              <a:buNone/>
            </a:pPr>
            <a:r>
              <a:rPr lang="ru-RU" b="1" i="1" dirty="0" smtClean="0"/>
              <a:t>	Ребенок имеет право на здравоохранение и медицинское обслуживание.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Плачет бедный малыш, не понять отчего,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Он не ест и не спит, и совсем не смеётся.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Чтобы знать, что болит, что тревожит его,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Нам идти к педиатру придётся.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Documents and Settings\студент\Рабочий стол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000240"/>
            <a:ext cx="228601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149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 правом по жизни </vt:lpstr>
      <vt:lpstr>  Конвенция</vt:lpstr>
      <vt:lpstr>Конвенция</vt:lpstr>
      <vt:lpstr>                Знайте!</vt:lpstr>
      <vt:lpstr> Знайте!</vt:lpstr>
      <vt:lpstr>Знайте!</vt:lpstr>
      <vt:lpstr>Знайте!</vt:lpstr>
      <vt:lpstr>Знайте!</vt:lpstr>
      <vt:lpstr>Знайте!</vt:lpstr>
      <vt:lpstr>Знайте!</vt:lpstr>
      <vt:lpstr>Знайте!</vt:lpstr>
      <vt:lpstr>Знайте!</vt:lpstr>
      <vt:lpstr>Знайте!</vt:lpstr>
      <vt:lpstr>Знайте!</vt:lpstr>
    </vt:vector>
  </TitlesOfParts>
  <Company>БГПУ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правом по жизни </dc:title>
  <dc:creator>Алеся</dc:creator>
  <cp:lastModifiedBy>Алеся</cp:lastModifiedBy>
  <cp:revision>24</cp:revision>
  <dcterms:created xsi:type="dcterms:W3CDTF">2012-11-04T00:46:04Z</dcterms:created>
  <dcterms:modified xsi:type="dcterms:W3CDTF">2013-07-27T07:51:31Z</dcterms:modified>
</cp:coreProperties>
</file>