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7" r:id="rId2"/>
    <p:sldId id="282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6D1860-9101-4779-880C-C8F77ACD63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86D8AD-5C99-47EA-AAD3-F3D9124911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F70059-8FE9-46B2-BB8E-F8CEA5C09B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E50142-C3E8-46E5-82CA-8855EEB858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B6DDC1-6C54-4767-A8B8-34994BC3F0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98A460-6738-47FA-B972-960D9F7F0C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DE6F9A-5D1F-417E-9E3E-3D3537ACB6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CF761D-A868-4CC0-A371-E35436ED0F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1007A1D-B3CF-4A68-9A06-35E44D7CA4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B61898-229B-4E56-9696-859CBB7CD8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B2ABC001-C059-46CD-8B6A-50E6A98DF7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tx2">
                <a:lumMod val="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85214C7-772F-4447-BD0E-558E0B0711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2;&#1083;&#1072;&#1076;&#1077;&#1083;&#1077;&#1094;\&#1056;&#1072;&#1073;&#1086;&#1095;&#1080;&#1081;%20&#1089;&#1090;&#1086;&#1083;\&#1082;&#1086;&#1085;&#1082;\&#1093;&#1086;&#1095;&#1091;%20&#1074;&#1089;&#1105;%20&#1079;&#1085;&#1072;&#1090;&#1100;%20&#1050;&#1072;&#1087;&#1080;&#1090;&#1072;&#1085;&#1089;&#1082;&#1072;&#1103;%20&#1076;&#1086;&#1095;&#1082;&#1072;\&#1054;&#1056;&#1058;%20&#8211;%20&#1050;&#1090;&#1086;%20&#1093;&#1086;&#1095;&#1077;&#1090;%20&#1089;&#1090;&#1072;&#1090;&#1100;%20&#1084;&#1080;&#1083;&#1083;&#1080;&#1086;&#1085;&#1077;&#1088;&#1086;&#1084;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СОВА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>
            <a:off x="-500098" y="3786190"/>
            <a:ext cx="4692333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57158" y="4929198"/>
            <a:ext cx="6215106" cy="1200329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Georgia" pitchFamily="18" charset="0"/>
              </a:rPr>
              <a:t>Литературная игра</a:t>
            </a:r>
          </a:p>
          <a:p>
            <a:pPr algn="ctr"/>
            <a:r>
              <a:rPr lang="ru-RU" sz="2400" b="1" i="1" dirty="0">
                <a:latin typeface="Georgia" pitchFamily="18" charset="0"/>
              </a:rPr>
              <a:t>по роману А.С.Пушкина </a:t>
            </a:r>
            <a:endParaRPr lang="ru-RU" sz="2400" b="1" i="1" dirty="0" smtClean="0">
              <a:latin typeface="Georgia" pitchFamily="18" charset="0"/>
            </a:endParaRPr>
          </a:p>
          <a:p>
            <a:pPr algn="ctr"/>
            <a:r>
              <a:rPr lang="ru-RU" sz="2400" b="1" i="1" dirty="0" smtClean="0">
                <a:latin typeface="Georgia" pitchFamily="18" charset="0"/>
              </a:rPr>
              <a:t>« </a:t>
            </a:r>
            <a:r>
              <a:rPr lang="ru-RU" sz="2400" b="1" i="1" dirty="0">
                <a:latin typeface="Georgia" pitchFamily="18" charset="0"/>
              </a:rPr>
              <a:t>Дубровский»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28596" y="4572008"/>
            <a:ext cx="6357982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bg1">
                <a:lumMod val="85000"/>
                <a:lumOff val="15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b="1" i="1" dirty="0">
                <a:latin typeface="Constantia" pitchFamily="18" charset="0"/>
              </a:rPr>
              <a:t>Хочу всё  знать…</a:t>
            </a:r>
          </a:p>
        </p:txBody>
      </p:sp>
      <p:pic>
        <p:nvPicPr>
          <p:cNvPr id="7" name="Picture 6" descr="Пушк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322068"/>
            <a:ext cx="2500330" cy="3284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571472" y="5214950"/>
            <a:ext cx="4643470" cy="641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b="1" dirty="0"/>
              <a:t>Анникова Наталья</a:t>
            </a:r>
          </a:p>
          <a:p>
            <a:pPr algn="r"/>
            <a:r>
              <a:rPr lang="ru-RU" b="1" dirty="0" smtClean="0"/>
              <a:t>11 класс. МКОУ </a:t>
            </a:r>
            <a:r>
              <a:rPr lang="ru-RU" b="1" dirty="0"/>
              <a:t>Воздвиженская СОШ</a:t>
            </a:r>
          </a:p>
        </p:txBody>
      </p:sp>
      <p:pic>
        <p:nvPicPr>
          <p:cNvPr id="8" name="ОРТ – Кто хочет стать миллионер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596" y="5857892"/>
            <a:ext cx="652466" cy="6524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0 L -0.03264 -0.552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-2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400"/>
                            </p:stCondLst>
                            <p:childTnLst>
                              <p:par>
                                <p:cTn id="2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08663 -0.3437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-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4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400"/>
                            </p:stCondLst>
                            <p:childTnLst>
                              <p:par>
                                <p:cTn id="33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54775 -0.48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" y="-2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4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900"/>
                            </p:stCondLst>
                            <p:childTnLst>
                              <p:par>
                                <p:cTn id="40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41198 0.1127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9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079" grpId="0" animBg="1"/>
      <p:bldP spid="3079" grpId="1" animBg="1"/>
      <p:bldP spid="3078" grpId="0" animBg="1"/>
      <p:bldP spid="3078" grpId="1" animBg="1"/>
      <p:bldP spid="3077" grpId="0" animBg="1"/>
      <p:bldP spid="307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8817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Что висело над головой раненого Дубровского в шалаше?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Сабля.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Пистолеты.</a:t>
            </a:r>
          </a:p>
        </p:txBody>
      </p:sp>
      <p:sp>
        <p:nvSpPr>
          <p:cNvPr id="37274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Кинжал.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Портрет.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2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animBg="1"/>
      <p:bldP spid="372739" grpId="0" build="p"/>
      <p:bldP spid="37274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8817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Роман закончился тем, что Дубровский:</a:t>
            </a:r>
          </a:p>
        </p:txBody>
      </p:sp>
      <p:sp>
        <p:nvSpPr>
          <p:cNvPr id="373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А. Умер от ранения.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В. Женился на Маше.</a:t>
            </a:r>
          </a:p>
        </p:txBody>
      </p:sp>
      <p:sp>
        <p:nvSpPr>
          <p:cNvPr id="3737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500562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Уехал за границу.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Остался разбойником.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7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animBg="1"/>
      <p:bldP spid="373763" grpId="0" build="p"/>
      <p:bldP spid="3737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167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Что не являлось занятием Троекурова?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А. Чтение.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В. Разъезды.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Пиры.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Показы.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4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4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4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animBg="1"/>
      <p:bldP spid="374787" grpId="0" build="p"/>
      <p:bldP spid="37478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500042"/>
            <a:ext cx="6900882" cy="1631052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Сколько душ было у Дубровского?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30.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50.</a:t>
            </a:r>
          </a:p>
        </p:txBody>
      </p:sp>
      <p:sp>
        <p:nvSpPr>
          <p:cNvPr id="37581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70.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100.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5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75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  <p:bldP spid="375811" grpId="0" build="p"/>
      <p:bldP spid="3758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55961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Как звали псаря Троекурова, который «обидел» Дубровского?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Тимошка.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Парамошка.</a:t>
            </a:r>
          </a:p>
        </p:txBody>
      </p:sp>
      <p:sp>
        <p:nvSpPr>
          <p:cNvPr id="37683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Антошка.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Петрушка.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76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nimBg="1"/>
      <p:bldP spid="376835" grpId="0" build="p"/>
      <p:bldP spid="37683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Кем был Андрей Дубровский?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Князь.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Граф.</a:t>
            </a:r>
          </a:p>
        </p:txBody>
      </p:sp>
      <p:sp>
        <p:nvSpPr>
          <p:cNvPr id="3778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Дворянин.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Чиновник.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78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77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animBg="1"/>
      <p:bldP spid="377859" grpId="0" build="p"/>
      <p:bldP spid="37786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167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Как не лечили Андрея Дубровского? 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Пускали кровь.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Делали уколы.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500562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Приставляли пиявки.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Приставляли шпанские мухи.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8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8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 animBg="1"/>
      <p:bldP spid="378883" grpId="0" build="p"/>
      <p:bldP spid="37888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3453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Как звали единственного </a:t>
            </a:r>
            <a:r>
              <a:rPr lang="ru-RU" sz="4000" b="1" dirty="0" err="1" smtClean="0"/>
              <a:t>кистенёвского</a:t>
            </a:r>
            <a:r>
              <a:rPr lang="ru-RU" sz="4000" b="1" dirty="0" smtClean="0"/>
              <a:t> грамотея?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А. Харитон.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В. </a:t>
            </a:r>
            <a:r>
              <a:rPr lang="ru-RU" dirty="0" err="1" smtClean="0"/>
              <a:t>Парамон</a:t>
            </a:r>
            <a:r>
              <a:rPr lang="ru-RU" dirty="0" smtClean="0"/>
              <a:t>. </a:t>
            </a:r>
          </a:p>
        </p:txBody>
      </p:sp>
      <p:sp>
        <p:nvSpPr>
          <p:cNvPr id="3799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Семён.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Антон.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 animBg="1"/>
      <p:bldP spid="379907" grpId="0" build="p"/>
      <p:bldP spid="37990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50811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Как начала своё письмо Егоровна к Владимиру Дубровскому?</a:t>
            </a:r>
          </a:p>
        </p:txBody>
      </p:sp>
      <p:sp>
        <p:nvSpPr>
          <p:cNvPr id="3809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9388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Государь ты наш...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Батюшка ты наш...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3779838" y="2492375"/>
            <a:ext cx="5976937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Ваше превосходительство...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Кормилец ты наш...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0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0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0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0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0" grpId="0" animBg="1"/>
      <p:bldP spid="380931" grpId="0" build="p"/>
      <p:bldP spid="38093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smtClean="0"/>
              <a:t>Сколько суток ждали лошади на станции Владимира?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4.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3.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2.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19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81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4" grpId="0"/>
      <p:bldP spid="381955" grpId="0" build="p"/>
      <p:bldP spid="3819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4075" y="188913"/>
            <a:ext cx="4691063" cy="1139825"/>
          </a:xfr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4800" b="1" i="1" dirty="0" smtClean="0">
                <a:effectLst/>
                <a:latin typeface="Constantia" pitchFamily="18" charset="0"/>
              </a:rPr>
              <a:t>Правила игры: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857364"/>
            <a:ext cx="3754438" cy="4530725"/>
          </a:xfrm>
          <a:solidFill>
            <a:schemeClr val="bg2">
              <a:lumMod val="20000"/>
              <a:lumOff val="80000"/>
            </a:schemeClr>
          </a:solidFill>
          <a:ln w="9525">
            <a:solidFill>
              <a:schemeClr val="bg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  <a:effectLst/>
                <a:latin typeface="Georgia" pitchFamily="18" charset="0"/>
              </a:rPr>
              <a:t>Ведущий задает вопрос, отвечает на него тот, кто первым поднимет руку. Если ответ правильный, то игрок получает дно очко. Если ответ неправильный, то право ответа есть у другого игрока.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 smtClean="0">
              <a:effectLst/>
            </a:endParaRPr>
          </a:p>
        </p:txBody>
      </p:sp>
      <p:pic>
        <p:nvPicPr>
          <p:cNvPr id="18441" name="Picture 9" descr="Обвенчан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12875"/>
            <a:ext cx="3954463" cy="2830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436" name="Picture 4" descr="Д - учитель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933825"/>
            <a:ext cx="3357554" cy="4567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993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55961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Какие деревья были посажены возле дома Дубровского?</a:t>
            </a:r>
          </a:p>
        </p:txBody>
      </p:sp>
      <p:sp>
        <p:nvSpPr>
          <p:cNvPr id="3829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Клёны.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Ели.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Липы.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Берёзы.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2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829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animBg="1"/>
      <p:bldP spid="382979" grpId="0" build="p"/>
      <p:bldP spid="38298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559614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Что явилось причиной смерти Андрея Дубровского?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А. Суд.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В. Утрата имения.</a:t>
            </a:r>
          </a:p>
        </p:txBody>
      </p:sp>
      <p:sp>
        <p:nvSpPr>
          <p:cNvPr id="3840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Приезд Троекурова.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Приезд Шабашкина.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4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40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84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2" grpId="0" animBg="1"/>
      <p:bldP spid="384003" grpId="0" build="p"/>
      <p:bldP spid="38400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8817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Чьи письма нашёл Дубровский в комнате отца?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Письма жены.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Письма матери. 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Письма няни.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Письма  бабушки.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5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5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6" grpId="0"/>
      <p:bldP spid="385027" grpId="0" build="p"/>
      <p:bldP spid="38502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8817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Что не было развлечением </a:t>
            </a:r>
            <a:r>
              <a:rPr lang="ru-RU" sz="4000" b="1" dirty="0" err="1" smtClean="0"/>
              <a:t>Кирилы</a:t>
            </a:r>
            <a:r>
              <a:rPr lang="ru-RU" sz="4000" b="1" dirty="0" smtClean="0"/>
              <a:t> Петровича?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Давать медведю винную бочку, утыканную гвоздями.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Запрягать медведей в телегу с гостями.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500562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Запирать медведя в комнате с человеком.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Смотреть на танец медведей.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6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86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 animBg="1"/>
      <p:bldP spid="386051" grpId="0" build="p"/>
      <p:bldP spid="38605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8817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Что должна была передать Маша в дупло дуба?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Сережку.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Перчатку.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Кольцо.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Платок.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7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7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87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 animBg="1"/>
      <p:bldP spid="387075" grpId="0" build="p"/>
      <p:bldP spid="38707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70249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Когда Пушкин начал работу над романом «Дубровский»?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1822г.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1832г.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1841г.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1811г.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8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8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8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" autoRev="1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hold"/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8" grpId="0" animBg="1"/>
      <p:bldP spid="388099" grpId="0" build="p"/>
      <p:bldP spid="38810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Имение Троекурова называлось: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А. </a:t>
            </a:r>
            <a:r>
              <a:rPr lang="ru-RU" dirty="0" err="1" smtClean="0"/>
              <a:t>Синицыно</a:t>
            </a:r>
            <a:r>
              <a:rPr lang="ru-RU" dirty="0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В. </a:t>
            </a:r>
            <a:r>
              <a:rPr lang="ru-RU" dirty="0" err="1" smtClean="0"/>
              <a:t>Курпатово</a:t>
            </a:r>
            <a:r>
              <a:rPr lang="ru-RU" dirty="0" smtClean="0"/>
              <a:t>.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Никольское.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Покровское.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89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8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89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89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2" grpId="0" animBg="1"/>
      <p:bldP spid="389123" grpId="0" build="p"/>
      <p:bldP spid="38912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356"/>
            <a:ext cx="8229600" cy="914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 eaLnBrk="1" hangingPunct="1">
              <a:defRPr/>
            </a:pPr>
            <a:r>
              <a:rPr lang="ru-RU" sz="4000" b="1" dirty="0" smtClean="0"/>
              <a:t>Имение </a:t>
            </a:r>
            <a:r>
              <a:rPr lang="ru-RU" sz="4000" b="1" dirty="0" err="1" smtClean="0"/>
              <a:t>Верейского</a:t>
            </a:r>
            <a:r>
              <a:rPr lang="ru-RU" sz="4000" b="1" dirty="0" smtClean="0"/>
              <a:t> называлось: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Покровское.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Кистенёвка.</a:t>
            </a:r>
          </a:p>
        </p:txBody>
      </p:sp>
      <p:sp>
        <p:nvSpPr>
          <p:cNvPr id="3665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Арбатово.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Шабашкино.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66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utoRev="1" fill="hold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utoRev="1" fill="hold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500" autoRev="1" fill="hold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hold"/>
                                        <p:tgtEl>
                                          <p:spTgt spid="366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 animBg="1"/>
      <p:bldP spid="366595" grpId="0" build="p"/>
      <p:bldP spid="36659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Троекурова звали:                                                                                                             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402138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Андрей Гаврилович.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Кирила Петрович.</a:t>
            </a:r>
          </a:p>
        </p:txBody>
      </p:sp>
      <p:sp>
        <p:nvSpPr>
          <p:cNvPr id="3676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500562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Гаврила Петрович.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Кирила Гаврилович.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7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6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6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0" autoRev="1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0" autoRev="1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0" dur="2500" autoRev="1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0" autoRev="1" fill="hold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8" grpId="0" animBg="1"/>
      <p:bldP spid="367619" grpId="0" build="p"/>
      <p:bldP spid="3676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Кем был </a:t>
            </a:r>
            <a:r>
              <a:rPr lang="ru-RU" b="1" dirty="0" err="1" smtClean="0"/>
              <a:t>Шабашкин</a:t>
            </a:r>
            <a:r>
              <a:rPr lang="ru-RU" b="1" dirty="0" smtClean="0"/>
              <a:t>?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А. Заседателем.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В. Приказчиком.</a:t>
            </a:r>
          </a:p>
        </p:txBody>
      </p:sp>
      <p:sp>
        <p:nvSpPr>
          <p:cNvPr id="3686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Судьёй.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Исправником.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68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368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2000"/>
                                        <p:tgtEl>
                                          <p:spTgt spid="368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68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2" grpId="0" animBg="1"/>
      <p:bldP spid="368643" grpId="0" build="p"/>
      <p:bldP spid="3686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167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Няньку Владимира Дубровского звали: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Родионовна.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Гавриловна.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Емельяновна.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Егоровна.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69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69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6" grpId="0" animBg="1"/>
      <p:bldP spid="369667" grpId="0" build="p"/>
      <p:bldP spid="3696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48" y="277813"/>
            <a:ext cx="8001056" cy="193674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Сколько раз напевал </a:t>
            </a:r>
            <a:r>
              <a:rPr lang="ru-RU" sz="4000" b="1" dirty="0" err="1" smtClean="0"/>
              <a:t>Троекуров</a:t>
            </a:r>
            <a:r>
              <a:rPr lang="ru-RU" sz="4000" b="1" dirty="0" smtClean="0"/>
              <a:t> в повести «Гром победы раздавайся»?</a:t>
            </a:r>
          </a:p>
        </p:txBody>
      </p:sp>
      <p:sp>
        <p:nvSpPr>
          <p:cNvPr id="36454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1.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2.</a:t>
            </a:r>
          </a:p>
        </p:txBody>
      </p:sp>
      <p:sp>
        <p:nvSpPr>
          <p:cNvPr id="36455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С. 3.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/>
              <a:t>D</a:t>
            </a:r>
            <a:r>
              <a:rPr lang="ru-RU" dirty="0" smtClean="0"/>
              <a:t>.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364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6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500" autoRev="1" fill="hold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1500" autoRev="1" fill="hold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1500" autoRev="1" fill="hold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500" autoRev="1" fill="hold"/>
                                        <p:tgtEl>
                                          <p:spTgt spid="3645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 animBg="1"/>
      <p:bldP spid="364549" grpId="0" build="p"/>
      <p:bldP spid="36455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512064"/>
            <a:ext cx="7901014" cy="148817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Сколько лет не видел своей родни Владимир Дубровский?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038600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10 лет.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12 лет.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5 лет.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15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0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0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0" grpId="0" animBg="1"/>
      <p:bldP spid="370691" grpId="0" build="p"/>
      <p:bldP spid="37069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2064"/>
            <a:ext cx="8229600" cy="1416738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/>
              <a:t>Как заканчивается эпиграф </a:t>
            </a:r>
            <a:r>
              <a:rPr lang="en-US" sz="4000" b="1" dirty="0" smtClean="0"/>
              <a:t>IV</a:t>
            </a:r>
            <a:r>
              <a:rPr lang="ru-RU" sz="4000" b="1" dirty="0" smtClean="0"/>
              <a:t> главы: «Где стол был яств...» ?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492375"/>
            <a:ext cx="4402138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А. «...там пыль стоит»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В. «...там смрад стоит»</a:t>
            </a:r>
          </a:p>
        </p:txBody>
      </p:sp>
      <p:sp>
        <p:nvSpPr>
          <p:cNvPr id="37171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3438" y="2492375"/>
            <a:ext cx="4038600" cy="37814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mtClean="0"/>
              <a:t>С. «...там гроб стоит»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D</a:t>
            </a:r>
            <a:r>
              <a:rPr lang="ru-RU" smtClean="0"/>
              <a:t>. «...там шкаф стоит»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371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mph" presetSubtype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0" autoRev="1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0" autoRev="1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500" autoRev="1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0" autoRev="1" fill="hold"/>
                                        <p:tgtEl>
                                          <p:spTgt spid="371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4" grpId="0" animBg="1"/>
      <p:bldP spid="371715" grpId="0" build="p"/>
      <p:bldP spid="37171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543</TotalTime>
  <Words>682</Words>
  <Application>Microsoft PowerPoint</Application>
  <PresentationFormat>Экран (4:3)</PresentationFormat>
  <Paragraphs>223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Метро</vt:lpstr>
      <vt:lpstr>Слайд 1</vt:lpstr>
      <vt:lpstr>Правила игры:</vt:lpstr>
      <vt:lpstr>Имение Верейского называлось:</vt:lpstr>
      <vt:lpstr>Троекурова звали:                                                                                                             </vt:lpstr>
      <vt:lpstr>Кем был Шабашкин?</vt:lpstr>
      <vt:lpstr>Няньку Владимира Дубровского звали:</vt:lpstr>
      <vt:lpstr>Сколько раз напевал Троекуров в повести «Гром победы раздавайся»?</vt:lpstr>
      <vt:lpstr>Сколько лет не видел своей родни Владимир Дубровский?</vt:lpstr>
      <vt:lpstr>Как заканчивается эпиграф IV главы: «Где стол был яств...» ?</vt:lpstr>
      <vt:lpstr>Что висело над головой раненого Дубровского в шалаше?</vt:lpstr>
      <vt:lpstr>Роман закончился тем, что Дубровский:</vt:lpstr>
      <vt:lpstr>Что не являлось занятием Троекурова?</vt:lpstr>
      <vt:lpstr>Сколько душ было у Дубровского?</vt:lpstr>
      <vt:lpstr>Как звали псаря Троекурова, который «обидел» Дубровского?</vt:lpstr>
      <vt:lpstr>Кем был Андрей Дубровский?</vt:lpstr>
      <vt:lpstr>Как не лечили Андрея Дубровского? </vt:lpstr>
      <vt:lpstr>Как звали единственного кистенёвского грамотея?</vt:lpstr>
      <vt:lpstr>Как начала своё письмо Егоровна к Владимиру Дубровскому?</vt:lpstr>
      <vt:lpstr>Сколько суток ждали лошади на станции Владимира?</vt:lpstr>
      <vt:lpstr>Какие деревья были посажены возле дома Дубровского?</vt:lpstr>
      <vt:lpstr>Что явилось причиной смерти Андрея Дубровского?</vt:lpstr>
      <vt:lpstr>Чьи письма нашёл Дубровский в комнате отца?</vt:lpstr>
      <vt:lpstr>Что не было развлечением Кирилы Петровича?</vt:lpstr>
      <vt:lpstr>Что должна была передать Маша в дупло дуба?</vt:lpstr>
      <vt:lpstr>Когда Пушкин начал работу над романом «Дубровский»?</vt:lpstr>
      <vt:lpstr>Имение Троекурова называлось:</vt:lpstr>
    </vt:vector>
  </TitlesOfParts>
  <Company>km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хочет стать пятионером?...</dc:title>
  <dc:creator>aleksei</dc:creator>
  <cp:lastModifiedBy>школа</cp:lastModifiedBy>
  <cp:revision>57</cp:revision>
  <cp:lastPrinted>1601-01-01T00:00:00Z</cp:lastPrinted>
  <dcterms:created xsi:type="dcterms:W3CDTF">2006-12-19T06:16:37Z</dcterms:created>
  <dcterms:modified xsi:type="dcterms:W3CDTF">2012-03-13T04:24:17Z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