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8" autoAdjust="0"/>
  </p:normalViewPr>
  <p:slideViewPr>
    <p:cSldViewPr>
      <p:cViewPr varScale="1">
        <p:scale>
          <a:sx n="105" d="100"/>
          <a:sy n="105" d="100"/>
        </p:scale>
        <p:origin x="179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B660-5F6E-4940-B30A-92FED0A48822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ECE2-D584-4182-9661-C20F8BA7B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7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2EF5-EA2B-4FAD-9D0A-6F1A541144D4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061F-C5F9-41F9-8526-BEA4DDEC5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347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003E-C94C-4D49-84A3-51C676B49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D3E4-4932-4AE9-B2C4-35FB3DCDFDDC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33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FCC7-D5E8-4B02-A730-B4F160821774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C9AC-2CEA-4854-BE67-32230BD933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69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11A6-EF4D-487B-B7B6-94126994D082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A8AC-6990-4897-AFA9-198F07A21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76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192D-5DB4-491C-BBFF-9799CD461945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8AC4-9EEC-433C-BBC4-68307377E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93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9178-D762-4A34-84C2-A3543606F4AA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96BE-EC5A-473A-B93A-03A6A7B6B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23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617F-889F-41C6-8591-395D8DD70F1E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E5CE-B867-44A0-B75E-BBCB8345E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81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2AD1-69D9-4DFA-9BB9-BD770C00F0E9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D57CFA-0514-4641-9199-F2F54A431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98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F0A3-1D89-4198-BD86-C1BC4727FE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1C2F-7BCA-4DA0-A0FA-6E00B90E8788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ED63-615E-4C30-BF14-A43BD0771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60A0-D4EA-428C-AF6B-885DB2BA5741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CECB9-5220-4C9E-9DA6-B760D8DAA053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C91A665-9263-4619-97DA-294C1BD17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dirty="0" smtClean="0"/>
              <a:t>Литература 30-х </a:t>
            </a:r>
            <a:r>
              <a:rPr lang="ru-RU" altLang="ru-RU" sz="4800" b="1" dirty="0" smtClean="0"/>
              <a:t>годов</a:t>
            </a:r>
            <a:br>
              <a:rPr lang="ru-RU" altLang="ru-RU" sz="4800" b="1" dirty="0" smtClean="0"/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Выполнила учитель Ходырева О.Б.</a:t>
            </a:r>
            <a:r>
              <a:rPr lang="ru-RU" sz="4800" dirty="0"/>
              <a:t/>
            </a:r>
            <a:br>
              <a:rPr lang="ru-RU" sz="4800" dirty="0"/>
            </a:br>
            <a:endParaRPr lang="ru-RU" altLang="ru-RU" sz="48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7200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</a:rPr>
              <a:t>Поэзия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smtClean="0"/>
              <a:t>       </a:t>
            </a:r>
            <a:r>
              <a:rPr lang="ru-RU" altLang="ru-RU" b="1" i="1" smtClean="0">
                <a:solidFill>
                  <a:srgbClr val="FF0000"/>
                </a:solidFill>
              </a:rPr>
              <a:t>Производственная поэзия </a:t>
            </a:r>
            <a:r>
              <a:rPr lang="ru-RU" altLang="ru-RU" b="1" i="1" smtClean="0"/>
              <a:t>(н-р, стихотворение «Мобилизация» поэта Безымянного)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smtClean="0"/>
              <a:t>       </a:t>
            </a:r>
            <a:r>
              <a:rPr lang="ru-RU" altLang="ru-RU" b="1" i="1" smtClean="0">
                <a:solidFill>
                  <a:srgbClr val="C00000"/>
                </a:solidFill>
              </a:rPr>
              <a:t>Агитационно–пропагандисткая поэзия </a:t>
            </a:r>
            <a:r>
              <a:rPr lang="ru-RU" altLang="ru-RU" b="1" i="1" smtClean="0"/>
              <a:t>(стихи  В.В. Маяковского)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smtClean="0"/>
              <a:t>        </a:t>
            </a:r>
            <a:r>
              <a:rPr lang="ru-RU" altLang="ru-RU" b="1" i="1" smtClean="0">
                <a:solidFill>
                  <a:srgbClr val="C00000"/>
                </a:solidFill>
              </a:rPr>
              <a:t>Песенная поэзия </a:t>
            </a:r>
            <a:r>
              <a:rPr lang="ru-RU" altLang="ru-RU" b="1" i="1" smtClean="0"/>
              <a:t>( творчество Михаила Исаковского, Льва Ошанина, Долматовского, Лебедева – Кумача)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3406775" cy="7588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</a:rPr>
              <a:t>Катюша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Расцветали яблони и груши,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Поплыли туманы над рекой.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Выходила на берег Катюша,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На высокий берег на крутой.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Выходила, песню заводила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Про степного сизого орла,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Про того, которого любила,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Про того, чьи письма берегла.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Ой ты, песня, песенка девичья,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Ты лети за ясным солнцем вслед: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И бойцу на дальнем пограничье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От Катюши передай привет.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Пусть он вспомнит девушку простую,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Пусть услышит, как она поет,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Пусть он землю бережет родную,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А любовь Катюша сбережет.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Расцветали яблони и груши,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Поплыли туманы над рекой.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Выходила на берег Катюша,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На высокий берег на крутой.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1938</a:t>
            </a:r>
            <a:endParaRPr lang="ru-RU" b="1" i="1" dirty="0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2376487" cy="1700212"/>
          </a:xfrm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59055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414838" cy="7588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</a:rPr>
              <a:t>Вдоль деревни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Вдоль деревни, от избы и до избы,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Зашагали торопливые столбы;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Загудели, заиграли провода,-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Мы такого не видали никогда;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Нам такое не встречалось и во сне,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Чтобы солнце загоралось на сосне,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Чтобы радость подружилась с мужиком,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Чтоб у каждого - звезда под потолком.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Небо льется, ветер бьется все больней,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А в деревне частоколы из огней,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А в деревне и веселье и краса,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И завидуют деревне небеса.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Вдоль деревни, от избы и до избы,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Зашагали торопливые столбы;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Загудели, заиграли провода,-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Мы такого не видали никогда.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1925</a:t>
            </a:r>
            <a:endParaRPr lang="ru-RU" b="1" i="1" dirty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8913"/>
            <a:ext cx="4392612" cy="3024187"/>
          </a:xfrm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3195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Расцвет переводческой литературы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А.А. Ахматова, Б. Л. Пастернак, Лозинский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17907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2500" y="2780928"/>
            <a:ext cx="2159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/>
          <a:stretch/>
        </p:blipFill>
        <p:spPr bwMode="auto">
          <a:xfrm>
            <a:off x="6588125" y="2564903"/>
            <a:ext cx="1862138" cy="316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Детская литература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331787" y="1538070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err="1" smtClean="0"/>
              <a:t>К.Паустовский</a:t>
            </a:r>
            <a:r>
              <a:rPr lang="ru-RU" altLang="ru-RU" dirty="0" smtClean="0"/>
              <a:t>, В. Бианки, А. Гайдар, С. Михалков,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С. Маршак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288" y="2996952"/>
            <a:ext cx="19446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92375"/>
            <a:ext cx="1438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0266" y="4225593"/>
            <a:ext cx="1439863" cy="18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6475"/>
            <a:ext cx="11906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13100"/>
            <a:ext cx="1390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7B9899"/>
                </a:solidFill>
              </a:rPr>
              <a:t>Историческая литература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А.Н. Толстой «Пётр Первый»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Юрий Тынянов «Пушкин», «Кюхля», «Смерть Визир-</a:t>
            </a:r>
            <a:r>
              <a:rPr lang="ru-RU" altLang="ru-RU" dirty="0" err="1" smtClean="0"/>
              <a:t>Мухтара</a:t>
            </a:r>
            <a:r>
              <a:rPr lang="ru-RU" altLang="ru-RU" dirty="0" smtClean="0"/>
              <a:t>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8608"/>
            <a:ext cx="14366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247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1511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1656" y="4507333"/>
            <a:ext cx="1295796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689053"/>
            <a:ext cx="1511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1368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02" y="4615654"/>
            <a:ext cx="1019175" cy="15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Русское зарубежье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Бунин, Шмелёв, Ремизов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016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24063"/>
            <a:ext cx="22320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9469"/>
            <a:ext cx="1750405" cy="23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8919"/>
            <a:ext cx="2007314" cy="14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7B9899"/>
                </a:solidFill>
              </a:rPr>
              <a:t>Литература зо-х годов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           23 апреля 1932 года выходит постановление ЦК ВКП(б) «О перестройке литературно - художественных  организаций»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         Цель: объединить всех писателей в единый Союз советских писателей.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676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76700"/>
            <a:ext cx="4535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88913"/>
            <a:ext cx="8504238" cy="59102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17 августа 1934 года состоялся Первый съезд советских писателей.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На съезде присутствовали М. Горький (был избран председателем), А. Фадеев,  А.Н. Толстой, С.Я. Маршак и многие другие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6"/>
            <a:ext cx="3672656" cy="30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24172"/>
            <a:ext cx="3331885" cy="302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Социалистический реализм 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84976" cy="5184576"/>
          </a:xfrm>
          <a:solidFill>
            <a:schemeClr val="accent1">
              <a:lumMod val="60000"/>
              <a:lumOff val="40000"/>
            </a:schemeClr>
          </a:solidFill>
          <a:extLst/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</a:t>
            </a:r>
            <a:r>
              <a:rPr lang="ru-RU" b="1" dirty="0" smtClean="0"/>
              <a:t>На съезде утвердился единый метод советской литературы – </a:t>
            </a:r>
            <a:r>
              <a:rPr lang="ru-RU" b="1" i="1" u="sng" dirty="0" smtClean="0">
                <a:ln>
                  <a:solidFill>
                    <a:srgbClr val="C00000"/>
                  </a:solidFill>
                </a:ln>
              </a:rPr>
              <a:t>социалистический реализм.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     Для произведений в жанре социалистического реализма характерна подача событий эпохи, «динамично изменяющихся в своём революционном развитии». Идейное содержание метода было заложено диалектико-материалистической философией и коммунистическими идеями марксизма (марксистская эстетика) во второй половине XIX—XX вв. Метод охватывал все сферы художественной деятельности (литературу, драматургию, кинематограф, живопись, скульптуру, музыку и архитектуру). В нём утверждались следующие принципы: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описывать реальность «точно, в соответствии с конкретным историческим революционным развитием».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согласовывать свое художественное выражение с темами идеологических реформ и воспитанием трудящихся в социалистическом духе.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solidFill>
            <a:schemeClr val="accent1">
              <a:lumMod val="20000"/>
              <a:lumOff val="80000"/>
            </a:schemeClr>
          </a:solidFill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rgbClr val="C00000"/>
                  </a:solidFill>
                </a:ln>
              </a:rPr>
              <a:t>Классики соц. реализма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М. Горький «Мать»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Александр Фадеев «Разгром»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Дмитрий Фурманов «Чапаев»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5923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66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23764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528392" cy="758952"/>
          </a:xfrm>
          <a:extLst/>
        </p:spPr>
        <p:txBody>
          <a:bodyPr>
            <a:noAutofit/>
          </a:bodyPr>
          <a:lstStyle/>
          <a:p>
            <a:pPr defTabSz="715963" eaLnBrk="1" fontAlgn="auto" hangingPunct="1">
              <a:spcAft>
                <a:spcPts val="0"/>
              </a:spcAft>
              <a:tabLst>
                <a:tab pos="987425" algn="l"/>
              </a:tabLst>
              <a:defRPr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shade val="75000"/>
                  </a:schemeClr>
                </a:solidFill>
              </a:rPr>
              <a:t>Жанры социалистического реализма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196752"/>
            <a:ext cx="4038600" cy="4856576"/>
          </a:xfrm>
          <a:extLst/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300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Производственный роман </a:t>
            </a:r>
            <a:r>
              <a:rPr lang="ru-RU" sz="1300" b="1" dirty="0" smtClean="0"/>
              <a:t>-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300" b="1" dirty="0" smtClean="0"/>
              <a:t>литературное произведение, где всё действие описывается на фоне какого-то производственного процесса, все герои так или иначе в этот процесс включены, решение производственных проблем создает какие-то нравственные коллизии, героями решаемые. При этом читатель вводится в курс производственного процесса, он включается не только в человеческие, но и в деловые, рабочие отношения героев. В СССР писалось много подобных произведений (не обязательно романов), там обязательно присутствовала "борьба нового со старым", при этом "новое" в конце обязательно побеждало. Из самых известных произведений на эту тему, прозвучавших в свое время на всю страну - "Битва в пути" Николаевой (был и фильм Басова), пьеса "Протокол одного заседания" </a:t>
            </a:r>
            <a:r>
              <a:rPr lang="ru-RU" sz="1300" b="1" dirty="0" err="1" smtClean="0"/>
              <a:t>Гельмана</a:t>
            </a:r>
            <a:r>
              <a:rPr lang="ru-RU" sz="1300" b="1" dirty="0" smtClean="0"/>
              <a:t> (фильм "Премия"), </a:t>
            </a:r>
            <a:r>
              <a:rPr lang="ru-RU" sz="1300" b="1" dirty="0" err="1" smtClean="0"/>
              <a:t>Мариэтта</a:t>
            </a:r>
            <a:r>
              <a:rPr lang="ru-RU" sz="1300" b="1" dirty="0" smtClean="0"/>
              <a:t> Шагинян «Гидроцентраль», Яков Ильин «Большой конвейер»</a:t>
            </a:r>
            <a:endParaRPr lang="ru-RU" sz="1300" b="1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23034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4500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shade val="75000"/>
                  </a:schemeClr>
                </a:solidFill>
              </a:rPr>
              <a:t>Жанры соц. реализма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981075"/>
            <a:ext cx="3910013" cy="53276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</a:t>
            </a:r>
            <a:r>
              <a:rPr lang="ru-RU" b="1" u="sng" dirty="0" smtClean="0">
                <a:solidFill>
                  <a:srgbClr val="C00000"/>
                </a:solidFill>
              </a:rPr>
              <a:t>Колхозный роман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«Бруски», «Лапти» Фёдора </a:t>
            </a:r>
            <a:r>
              <a:rPr lang="ru-RU" b="1" dirty="0" err="1" smtClean="0"/>
              <a:t>Замойского</a:t>
            </a:r>
            <a:r>
              <a:rPr lang="ru-RU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В подобных произведениях освещалось колхозное движение, вовлечение крестьян в колхозы, строительство, говорилось об упрочении новой жизни в деревне.</a:t>
            </a:r>
            <a:endParaRPr lang="ru-RU" b="1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636838"/>
            <a:ext cx="2152650" cy="1428750"/>
          </a:xfrm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23764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47164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Николай Островский. Роман «Как закалялась сталь»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268413"/>
            <a:ext cx="2016125" cy="2592387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376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2374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2735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8813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15888"/>
            <a:ext cx="8504238" cy="374491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/>
              <a:t>«Как закалялась сталь» - автобиографический роман </a:t>
            </a: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/>
              <a:t> </a:t>
            </a:r>
            <a:r>
              <a:rPr lang="ru-RU" b="1" smtClean="0"/>
              <a:t>    Н</a:t>
            </a:r>
            <a:r>
              <a:rPr lang="ru-RU" b="1" dirty="0" smtClean="0"/>
              <a:t>. Островского о времени начала ХХ века, времени неспокойном, времени становления коммунизма в стране. Описанное в романе время включает первую мировую войну, Февральскую и Октябрьскую революции, гражданскую войну, борьбу с разрухой, бандитизмом и мелкобуржуазными элементами, отпор партийной оппозиции, а также период индустриализации страны.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Рассматривая роман «Как закалялась сталь» сегодня стоит отметить прежде всего роман как историю человека с очень тяжёлой судьбой, человека, живущего в трудные для России и её народа времена.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5" y="3320753"/>
            <a:ext cx="3528392" cy="24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/>
          <a:stretch/>
        </p:blipFill>
        <p:spPr bwMode="auto">
          <a:xfrm>
            <a:off x="5796136" y="3305873"/>
            <a:ext cx="2040887" cy="25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</TotalTime>
  <Words>826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Georgia</vt:lpstr>
      <vt:lpstr>Wingdings 2</vt:lpstr>
      <vt:lpstr>Wingdings</vt:lpstr>
      <vt:lpstr>Calibri</vt:lpstr>
      <vt:lpstr>Официальная</vt:lpstr>
      <vt:lpstr>Литература 30-х годов Выполнила учитель Ходырева О.Б. </vt:lpstr>
      <vt:lpstr>Литература зо-х годов </vt:lpstr>
      <vt:lpstr>Презентация PowerPoint</vt:lpstr>
      <vt:lpstr>Социалистический реализм </vt:lpstr>
      <vt:lpstr> Классики соц. реализма</vt:lpstr>
      <vt:lpstr>Жанры социалистического реализма</vt:lpstr>
      <vt:lpstr>Жанры соц. реализма</vt:lpstr>
      <vt:lpstr>Николай Островский. Роман «Как закалялась сталь»</vt:lpstr>
      <vt:lpstr>Презентация PowerPoint</vt:lpstr>
      <vt:lpstr>Поэзия </vt:lpstr>
      <vt:lpstr>Катюша </vt:lpstr>
      <vt:lpstr>Вдоль деревни</vt:lpstr>
      <vt:lpstr>Расцвет переводческой литературы</vt:lpstr>
      <vt:lpstr>Детская литература</vt:lpstr>
      <vt:lpstr>Историческая литература</vt:lpstr>
      <vt:lpstr>Русское зарубежье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30-х годов</dc:title>
  <dc:creator>Exi-Di</dc:creator>
  <cp:lastModifiedBy>Exi-Di</cp:lastModifiedBy>
  <cp:revision>46</cp:revision>
  <dcterms:created xsi:type="dcterms:W3CDTF">2013-01-11T12:26:15Z</dcterms:created>
  <dcterms:modified xsi:type="dcterms:W3CDTF">2015-01-05T13:36:32Z</dcterms:modified>
</cp:coreProperties>
</file>