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7" r:id="rId3"/>
    <p:sldId id="26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6C3708-E1B1-496F-B16D-847B087F1103}" type="doc">
      <dgm:prSet loTypeId="urn:microsoft.com/office/officeart/2005/8/layout/pyramid3" loCatId="pyramid" qsTypeId="urn:microsoft.com/office/officeart/2005/8/quickstyle/simple1" qsCatId="simple" csTypeId="urn:microsoft.com/office/officeart/2005/8/colors/accent1_4" csCatId="accent1" phldr="1"/>
      <dgm:spPr/>
    </dgm:pt>
    <dgm:pt modelId="{AB298634-9055-4556-98CE-E1E225E73D73}">
      <dgm:prSet phldrT="[Текст]" custT="1"/>
      <dgm:spPr/>
      <dgm:t>
        <a:bodyPr/>
        <a:lstStyle/>
        <a:p>
          <a:r>
            <a:rPr lang="ru-RU" sz="1800" b="1" smtClean="0">
              <a:latin typeface="Arial Unicode MS" pitchFamily="34" charset="-128"/>
            </a:rPr>
            <a:t>ЗАМКНУТОСТЬ</a:t>
          </a:r>
          <a:r>
            <a:rPr lang="en-GB" sz="1800" b="1" smtClean="0">
              <a:latin typeface="Arial Unicode MS" pitchFamily="34" charset="-128"/>
            </a:rPr>
            <a:t>,</a:t>
          </a:r>
          <a:r>
            <a:rPr lang="ru-RU" sz="1800" b="1" smtClean="0">
              <a:latin typeface="Arial Unicode MS" pitchFamily="34" charset="-128"/>
            </a:rPr>
            <a:t> </a:t>
          </a:r>
          <a:r>
            <a:rPr lang="en-GB" sz="1800" b="1" smtClean="0">
              <a:latin typeface="Arial Unicode MS" pitchFamily="34" charset="-128"/>
            </a:rPr>
            <a:t>погруженность в себя</a:t>
          </a:r>
          <a:endParaRPr lang="ru-RU" sz="1800" b="1" dirty="0"/>
        </a:p>
      </dgm:t>
    </dgm:pt>
    <dgm:pt modelId="{00E1749D-4BAD-49AE-A977-ED5840C8AA68}" type="parTrans" cxnId="{67E36CC3-1BBC-4CAF-BBB6-3600813F9069}">
      <dgm:prSet/>
      <dgm:spPr/>
      <dgm:t>
        <a:bodyPr/>
        <a:lstStyle/>
        <a:p>
          <a:endParaRPr lang="ru-RU"/>
        </a:p>
      </dgm:t>
    </dgm:pt>
    <dgm:pt modelId="{D0C79FF0-53EB-4BA2-A25C-73A67515E8B9}" type="sibTrans" cxnId="{67E36CC3-1BBC-4CAF-BBB6-3600813F9069}">
      <dgm:prSet/>
      <dgm:spPr/>
      <dgm:t>
        <a:bodyPr/>
        <a:lstStyle/>
        <a:p>
          <a:endParaRPr lang="ru-RU"/>
        </a:p>
      </dgm:t>
    </dgm:pt>
    <dgm:pt modelId="{F8A00824-F449-43CE-8DF9-839D1CB977DA}">
      <dgm:prSet phldrT="[Текст]" custT="1"/>
      <dgm:spPr/>
      <dgm:t>
        <a:bodyPr/>
        <a:lstStyle/>
        <a:p>
          <a:r>
            <a:rPr lang="en-GB" sz="1400" b="1" smtClean="0"/>
            <a:t>ВЫРАЖЕННЫЕ</a:t>
          </a:r>
          <a:r>
            <a:rPr lang="ru-RU" sz="1400" b="1" smtClean="0"/>
            <a:t> </a:t>
          </a:r>
          <a:r>
            <a:rPr lang="en-GB" sz="1400" b="1" smtClean="0"/>
            <a:t>ФИЗИЧЕСКИЕ НЕДОСТАТКИ</a:t>
          </a:r>
          <a:endParaRPr lang="ru-RU" sz="1400" b="1" dirty="0"/>
        </a:p>
      </dgm:t>
    </dgm:pt>
    <dgm:pt modelId="{B58DAEC2-377D-4ABB-90EF-2E252E0547EB}" type="parTrans" cxnId="{DE0C80DF-DCE4-46BB-9A95-92F686727C08}">
      <dgm:prSet/>
      <dgm:spPr/>
      <dgm:t>
        <a:bodyPr/>
        <a:lstStyle/>
        <a:p>
          <a:endParaRPr lang="ru-RU"/>
        </a:p>
      </dgm:t>
    </dgm:pt>
    <dgm:pt modelId="{1A778B5B-90F4-4022-B7D7-6CA39DEB27CA}" type="sibTrans" cxnId="{DE0C80DF-DCE4-46BB-9A95-92F686727C08}">
      <dgm:prSet/>
      <dgm:spPr/>
      <dgm:t>
        <a:bodyPr/>
        <a:lstStyle/>
        <a:p>
          <a:endParaRPr lang="ru-RU"/>
        </a:p>
      </dgm:t>
    </dgm:pt>
    <dgm:pt modelId="{E131D588-1E1A-405D-A35C-E6E64745F46F}">
      <dgm:prSet custT="1"/>
      <dgm:spPr/>
      <dgm:t>
        <a:bodyPr/>
        <a:lstStyle/>
        <a:p>
          <a:r>
            <a:rPr lang="en-GB" sz="2000" b="1" dirty="0" smtClean="0"/>
            <a:t>ДЕФЕКТЫ РЕЧИ</a:t>
          </a:r>
          <a:r>
            <a:rPr lang="ru-RU" sz="2000" b="1" dirty="0" smtClean="0"/>
            <a:t> или  </a:t>
          </a:r>
          <a:r>
            <a:rPr lang="en-GB" sz="2000" b="1" dirty="0" smtClean="0"/>
            <a:t>НЕВЫРАЗИТЕЛЬНАЯ РЕЧЬ</a:t>
          </a:r>
          <a:endParaRPr lang="en-GB" sz="2000" b="1" dirty="0">
            <a:latin typeface="Arial Unicode MS" pitchFamily="34" charset="-128"/>
          </a:endParaRPr>
        </a:p>
      </dgm:t>
    </dgm:pt>
    <dgm:pt modelId="{B764C747-74A8-491C-BC6E-518A759843E4}" type="parTrans" cxnId="{BC628E0D-B5BD-4507-ADCD-508BAC28E22A}">
      <dgm:prSet/>
      <dgm:spPr/>
      <dgm:t>
        <a:bodyPr/>
        <a:lstStyle/>
        <a:p>
          <a:endParaRPr lang="ru-RU"/>
        </a:p>
      </dgm:t>
    </dgm:pt>
    <dgm:pt modelId="{FC490C66-4D44-4CEB-8E52-04FE3B44026C}" type="sibTrans" cxnId="{BC628E0D-B5BD-4507-ADCD-508BAC28E22A}">
      <dgm:prSet/>
      <dgm:spPr/>
      <dgm:t>
        <a:bodyPr/>
        <a:lstStyle/>
        <a:p>
          <a:endParaRPr lang="ru-RU"/>
        </a:p>
      </dgm:t>
    </dgm:pt>
    <dgm:pt modelId="{9FD241A8-8545-4235-94DB-60BE67473706}">
      <dgm:prSet custT="1"/>
      <dgm:spPr/>
      <dgm:t>
        <a:bodyPr/>
        <a:lstStyle/>
        <a:p>
          <a:r>
            <a:rPr lang="en-GB" sz="1400" b="1" smtClean="0"/>
            <a:t>РАВНОДУШИЕ К ЛЮДЯМ</a:t>
          </a:r>
          <a:r>
            <a:rPr lang="ru-RU" sz="1400" b="1" smtClean="0"/>
            <a:t> </a:t>
          </a:r>
          <a:r>
            <a:rPr lang="en-GB" sz="1400" b="1" smtClean="0"/>
            <a:t>отсутствие бескорыстногоинтереса к человеку</a:t>
          </a:r>
          <a:endParaRPr lang="ru-RU" sz="1400" b="1" dirty="0"/>
        </a:p>
      </dgm:t>
    </dgm:pt>
    <dgm:pt modelId="{9CEF7269-4D86-44DE-B407-A5BC43293E80}" type="parTrans" cxnId="{2CE0DA70-C4D9-4D76-996C-F1626654BBB3}">
      <dgm:prSet/>
      <dgm:spPr/>
      <dgm:t>
        <a:bodyPr/>
        <a:lstStyle/>
        <a:p>
          <a:endParaRPr lang="ru-RU"/>
        </a:p>
      </dgm:t>
    </dgm:pt>
    <dgm:pt modelId="{0D2B2469-CC0C-4D62-BD5D-4371561253EE}" type="sibTrans" cxnId="{2CE0DA70-C4D9-4D76-996C-F1626654BBB3}">
      <dgm:prSet/>
      <dgm:spPr/>
      <dgm:t>
        <a:bodyPr/>
        <a:lstStyle/>
        <a:p>
          <a:endParaRPr lang="ru-RU"/>
        </a:p>
      </dgm:t>
    </dgm:pt>
    <dgm:pt modelId="{8DF840CC-F5B0-48F8-A898-B70042582BD6}">
      <dgm:prSet custT="1"/>
      <dgm:spPr/>
      <dgm:t>
        <a:bodyPr/>
        <a:lstStyle/>
        <a:p>
          <a:r>
            <a:rPr lang="en-GB" sz="1800" b="1" smtClean="0"/>
            <a:t>МЕДЛИТЕЛЬНОСТЬ</a:t>
          </a:r>
          <a:r>
            <a:rPr lang="ru-RU" sz="1800" b="1" smtClean="0"/>
            <a:t> </a:t>
          </a:r>
          <a:r>
            <a:rPr lang="en-GB" sz="1800" b="1" smtClean="0"/>
            <a:t>НЕРАСТОРОПНОСТЬ</a:t>
          </a:r>
          <a:endParaRPr lang="en-GB" sz="1800" b="1" dirty="0"/>
        </a:p>
      </dgm:t>
    </dgm:pt>
    <dgm:pt modelId="{FD42EEAA-EB9A-4CF5-8729-4935ECDCD8A7}" type="parTrans" cxnId="{9A0FBCE9-2C72-4C8E-88A7-33236BAB80BE}">
      <dgm:prSet/>
      <dgm:spPr/>
      <dgm:t>
        <a:bodyPr/>
        <a:lstStyle/>
        <a:p>
          <a:endParaRPr lang="ru-RU"/>
        </a:p>
      </dgm:t>
    </dgm:pt>
    <dgm:pt modelId="{C941B13E-F405-4F32-8B2C-72A1FAC94589}" type="sibTrans" cxnId="{9A0FBCE9-2C72-4C8E-88A7-33236BAB80BE}">
      <dgm:prSet/>
      <dgm:spPr/>
      <dgm:t>
        <a:bodyPr/>
        <a:lstStyle/>
        <a:p>
          <a:endParaRPr lang="ru-RU"/>
        </a:p>
      </dgm:t>
    </dgm:pt>
    <dgm:pt modelId="{E8E24363-6CD9-4F00-85AE-4B212903509C}">
      <dgm:prSet phldrT="[Текст]"/>
      <dgm:spPr/>
      <dgm:t>
        <a:bodyPr/>
        <a:lstStyle/>
        <a:p>
          <a:endParaRPr lang="ru-RU" b="1">
            <a:solidFill>
              <a:schemeClr val="accent2"/>
            </a:solidFill>
          </a:endParaRPr>
        </a:p>
      </dgm:t>
    </dgm:pt>
    <dgm:pt modelId="{14335EC2-B1EE-4613-880E-835C9F312CD3}" type="parTrans" cxnId="{B2206695-231E-4834-A185-C5F5D2D2C93A}">
      <dgm:prSet/>
      <dgm:spPr/>
      <dgm:t>
        <a:bodyPr/>
        <a:lstStyle/>
        <a:p>
          <a:endParaRPr lang="ru-RU"/>
        </a:p>
      </dgm:t>
    </dgm:pt>
    <dgm:pt modelId="{AEF9ED8C-9E7B-4599-B6D1-CB57C2580929}" type="sibTrans" cxnId="{B2206695-231E-4834-A185-C5F5D2D2C93A}">
      <dgm:prSet/>
      <dgm:spPr/>
      <dgm:t>
        <a:bodyPr/>
        <a:lstStyle/>
        <a:p>
          <a:endParaRPr lang="ru-RU"/>
        </a:p>
      </dgm:t>
    </dgm:pt>
    <dgm:pt modelId="{C5BB6318-EAF0-40BD-905A-7C110EFA6C5C}" type="pres">
      <dgm:prSet presAssocID="{C06C3708-E1B1-496F-B16D-847B087F1103}" presName="Name0" presStyleCnt="0">
        <dgm:presLayoutVars>
          <dgm:dir/>
          <dgm:animLvl val="lvl"/>
          <dgm:resizeHandles val="exact"/>
        </dgm:presLayoutVars>
      </dgm:prSet>
      <dgm:spPr/>
    </dgm:pt>
    <dgm:pt modelId="{337F92AB-81ED-4FF8-BBBA-C546751CC52D}" type="pres">
      <dgm:prSet presAssocID="{AB298634-9055-4556-98CE-E1E225E73D73}" presName="Name8" presStyleCnt="0"/>
      <dgm:spPr/>
    </dgm:pt>
    <dgm:pt modelId="{D0E546FA-7ED7-464C-857D-E6EA5DFCE1BB}" type="pres">
      <dgm:prSet presAssocID="{AB298634-9055-4556-98CE-E1E225E73D73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FD92EA-F0E9-4A37-9FBF-C4AA32A1B214}" type="pres">
      <dgm:prSet presAssocID="{AB298634-9055-4556-98CE-E1E225E73D7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27CE9D-ACBD-4BD8-8DC5-E12E1CB3F806}" type="pres">
      <dgm:prSet presAssocID="{E131D588-1E1A-405D-A35C-E6E64745F46F}" presName="Name8" presStyleCnt="0"/>
      <dgm:spPr/>
    </dgm:pt>
    <dgm:pt modelId="{65EC12B4-B67E-4E20-A82E-4DE8AAEB7151}" type="pres">
      <dgm:prSet presAssocID="{E131D588-1E1A-405D-A35C-E6E64745F46F}" presName="level" presStyleLbl="node1" presStyleIdx="1" presStyleCnt="6" custLinFactNeighborX="425" custLinFactNeighborY="-50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E8A54F-D7FB-439D-A226-CFDE85CE9938}" type="pres">
      <dgm:prSet presAssocID="{E131D588-1E1A-405D-A35C-E6E64745F46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F143D1-E6B5-4D64-A746-655C69502CB3}" type="pres">
      <dgm:prSet presAssocID="{8DF840CC-F5B0-48F8-A898-B70042582BD6}" presName="Name8" presStyleCnt="0"/>
      <dgm:spPr/>
    </dgm:pt>
    <dgm:pt modelId="{3D6FA16C-6FD8-480E-92CD-7D994770F60B}" type="pres">
      <dgm:prSet presAssocID="{8DF840CC-F5B0-48F8-A898-B70042582BD6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B392E7-A7B9-4067-86E3-91925FB40952}" type="pres">
      <dgm:prSet presAssocID="{8DF840CC-F5B0-48F8-A898-B70042582BD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84C37B-391A-489D-A170-3FA38D00F127}" type="pres">
      <dgm:prSet presAssocID="{9FD241A8-8545-4235-94DB-60BE67473706}" presName="Name8" presStyleCnt="0"/>
      <dgm:spPr/>
    </dgm:pt>
    <dgm:pt modelId="{EA61FBD1-29B7-439E-B64C-5B050E1F6621}" type="pres">
      <dgm:prSet presAssocID="{9FD241A8-8545-4235-94DB-60BE67473706}" presName="level" presStyleLbl="node1" presStyleIdx="3" presStyleCnt="6" custScaleX="103206" custScaleY="12686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3D36B8-3E2D-464F-9C6B-843AF6B419DD}" type="pres">
      <dgm:prSet presAssocID="{9FD241A8-8545-4235-94DB-60BE6747370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15420-906C-4EC5-B2A9-3ACEA59700C1}" type="pres">
      <dgm:prSet presAssocID="{F8A00824-F449-43CE-8DF9-839D1CB977DA}" presName="Name8" presStyleCnt="0"/>
      <dgm:spPr/>
    </dgm:pt>
    <dgm:pt modelId="{1FB6F326-8333-463F-86CC-05ED0896FAD4}" type="pres">
      <dgm:prSet presAssocID="{F8A00824-F449-43CE-8DF9-839D1CB977DA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1A2C52-776B-4D71-B078-B7B8465B9532}" type="pres">
      <dgm:prSet presAssocID="{F8A00824-F449-43CE-8DF9-839D1CB977D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C26FE2-703B-489B-AE29-F090ABAC7B44}" type="pres">
      <dgm:prSet presAssocID="{E8E24363-6CD9-4F00-85AE-4B212903509C}" presName="Name8" presStyleCnt="0"/>
      <dgm:spPr/>
    </dgm:pt>
    <dgm:pt modelId="{484510D8-9A19-4E32-B05E-90CF1E57913C}" type="pres">
      <dgm:prSet presAssocID="{E8E24363-6CD9-4F00-85AE-4B212903509C}" presName="level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16368D-0C11-478C-B18E-2A18140161C2}" type="pres">
      <dgm:prSet presAssocID="{E8E24363-6CD9-4F00-85AE-4B212903509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206695-231E-4834-A185-C5F5D2D2C93A}" srcId="{C06C3708-E1B1-496F-B16D-847B087F1103}" destId="{E8E24363-6CD9-4F00-85AE-4B212903509C}" srcOrd="5" destOrd="0" parTransId="{14335EC2-B1EE-4613-880E-835C9F312CD3}" sibTransId="{AEF9ED8C-9E7B-4599-B6D1-CB57C2580929}"/>
    <dgm:cxn modelId="{2FAE8977-2991-47B0-9593-D230EBA95815}" type="presOf" srcId="{E8E24363-6CD9-4F00-85AE-4B212903509C}" destId="{2116368D-0C11-478C-B18E-2A18140161C2}" srcOrd="1" destOrd="0" presId="urn:microsoft.com/office/officeart/2005/8/layout/pyramid3"/>
    <dgm:cxn modelId="{C5C1AE00-8FBA-4E92-B6D6-9FCC661663DB}" type="presOf" srcId="{8DF840CC-F5B0-48F8-A898-B70042582BD6}" destId="{DEB392E7-A7B9-4067-86E3-91925FB40952}" srcOrd="1" destOrd="0" presId="urn:microsoft.com/office/officeart/2005/8/layout/pyramid3"/>
    <dgm:cxn modelId="{9A0FBCE9-2C72-4C8E-88A7-33236BAB80BE}" srcId="{C06C3708-E1B1-496F-B16D-847B087F1103}" destId="{8DF840CC-F5B0-48F8-A898-B70042582BD6}" srcOrd="2" destOrd="0" parTransId="{FD42EEAA-EB9A-4CF5-8729-4935ECDCD8A7}" sibTransId="{C941B13E-F405-4F32-8B2C-72A1FAC94589}"/>
    <dgm:cxn modelId="{ED094F18-0B29-4D94-B8AB-658D3DB0554D}" type="presOf" srcId="{AB298634-9055-4556-98CE-E1E225E73D73}" destId="{E8FD92EA-F0E9-4A37-9FBF-C4AA32A1B214}" srcOrd="1" destOrd="0" presId="urn:microsoft.com/office/officeart/2005/8/layout/pyramid3"/>
    <dgm:cxn modelId="{BC628E0D-B5BD-4507-ADCD-508BAC28E22A}" srcId="{C06C3708-E1B1-496F-B16D-847B087F1103}" destId="{E131D588-1E1A-405D-A35C-E6E64745F46F}" srcOrd="1" destOrd="0" parTransId="{B764C747-74A8-491C-BC6E-518A759843E4}" sibTransId="{FC490C66-4D44-4CEB-8E52-04FE3B44026C}"/>
    <dgm:cxn modelId="{F3745524-5BE5-4CDA-9D75-AAEA69217124}" type="presOf" srcId="{9FD241A8-8545-4235-94DB-60BE67473706}" destId="{EA61FBD1-29B7-439E-B64C-5B050E1F6621}" srcOrd="0" destOrd="0" presId="urn:microsoft.com/office/officeart/2005/8/layout/pyramid3"/>
    <dgm:cxn modelId="{2CE0DA70-C4D9-4D76-996C-F1626654BBB3}" srcId="{C06C3708-E1B1-496F-B16D-847B087F1103}" destId="{9FD241A8-8545-4235-94DB-60BE67473706}" srcOrd="3" destOrd="0" parTransId="{9CEF7269-4D86-44DE-B407-A5BC43293E80}" sibTransId="{0D2B2469-CC0C-4D62-BD5D-4371561253EE}"/>
    <dgm:cxn modelId="{DD87F6CA-C380-4893-AB2D-CB9950856DE8}" type="presOf" srcId="{E131D588-1E1A-405D-A35C-E6E64745F46F}" destId="{65EC12B4-B67E-4E20-A82E-4DE8AAEB7151}" srcOrd="0" destOrd="0" presId="urn:microsoft.com/office/officeart/2005/8/layout/pyramid3"/>
    <dgm:cxn modelId="{AEFB6308-23FA-4769-806A-E49A90C26D79}" type="presOf" srcId="{E131D588-1E1A-405D-A35C-E6E64745F46F}" destId="{E3E8A54F-D7FB-439D-A226-CFDE85CE9938}" srcOrd="1" destOrd="0" presId="urn:microsoft.com/office/officeart/2005/8/layout/pyramid3"/>
    <dgm:cxn modelId="{F8101B7E-F447-4306-BAC2-EA96E5F450B1}" type="presOf" srcId="{F8A00824-F449-43CE-8DF9-839D1CB977DA}" destId="{1FB6F326-8333-463F-86CC-05ED0896FAD4}" srcOrd="0" destOrd="0" presId="urn:microsoft.com/office/officeart/2005/8/layout/pyramid3"/>
    <dgm:cxn modelId="{9D1AABFC-14B9-4DF5-AC11-2BFE7146E21F}" type="presOf" srcId="{AB298634-9055-4556-98CE-E1E225E73D73}" destId="{D0E546FA-7ED7-464C-857D-E6EA5DFCE1BB}" srcOrd="0" destOrd="0" presId="urn:microsoft.com/office/officeart/2005/8/layout/pyramid3"/>
    <dgm:cxn modelId="{DE0C80DF-DCE4-46BB-9A95-92F686727C08}" srcId="{C06C3708-E1B1-496F-B16D-847B087F1103}" destId="{F8A00824-F449-43CE-8DF9-839D1CB977DA}" srcOrd="4" destOrd="0" parTransId="{B58DAEC2-377D-4ABB-90EF-2E252E0547EB}" sibTransId="{1A778B5B-90F4-4022-B7D7-6CA39DEB27CA}"/>
    <dgm:cxn modelId="{4F7222B7-BD62-4D47-8F81-A82D88493C24}" type="presOf" srcId="{C06C3708-E1B1-496F-B16D-847B087F1103}" destId="{C5BB6318-EAF0-40BD-905A-7C110EFA6C5C}" srcOrd="0" destOrd="0" presId="urn:microsoft.com/office/officeart/2005/8/layout/pyramid3"/>
    <dgm:cxn modelId="{005CDAD1-211C-440B-8E32-E0ACAC9BE5EF}" type="presOf" srcId="{9FD241A8-8545-4235-94DB-60BE67473706}" destId="{063D36B8-3E2D-464F-9C6B-843AF6B419DD}" srcOrd="1" destOrd="0" presId="urn:microsoft.com/office/officeart/2005/8/layout/pyramid3"/>
    <dgm:cxn modelId="{B923A4D3-1C67-4E6C-9F70-B22A3187B686}" type="presOf" srcId="{E8E24363-6CD9-4F00-85AE-4B212903509C}" destId="{484510D8-9A19-4E32-B05E-90CF1E57913C}" srcOrd="0" destOrd="0" presId="urn:microsoft.com/office/officeart/2005/8/layout/pyramid3"/>
    <dgm:cxn modelId="{57DA0D79-4993-475E-BAAE-FCBAB8AD225F}" type="presOf" srcId="{F8A00824-F449-43CE-8DF9-839D1CB977DA}" destId="{741A2C52-776B-4D71-B078-B7B8465B9532}" srcOrd="1" destOrd="0" presId="urn:microsoft.com/office/officeart/2005/8/layout/pyramid3"/>
    <dgm:cxn modelId="{A88860D4-598F-4F89-83B1-8EF9E937186E}" type="presOf" srcId="{8DF840CC-F5B0-48F8-A898-B70042582BD6}" destId="{3D6FA16C-6FD8-480E-92CD-7D994770F60B}" srcOrd="0" destOrd="0" presId="urn:microsoft.com/office/officeart/2005/8/layout/pyramid3"/>
    <dgm:cxn modelId="{67E36CC3-1BBC-4CAF-BBB6-3600813F9069}" srcId="{C06C3708-E1B1-496F-B16D-847B087F1103}" destId="{AB298634-9055-4556-98CE-E1E225E73D73}" srcOrd="0" destOrd="0" parTransId="{00E1749D-4BAD-49AE-A977-ED5840C8AA68}" sibTransId="{D0C79FF0-53EB-4BA2-A25C-73A67515E8B9}"/>
    <dgm:cxn modelId="{F82BD271-7EB8-4411-B0CF-833222311243}" type="presParOf" srcId="{C5BB6318-EAF0-40BD-905A-7C110EFA6C5C}" destId="{337F92AB-81ED-4FF8-BBBA-C546751CC52D}" srcOrd="0" destOrd="0" presId="urn:microsoft.com/office/officeart/2005/8/layout/pyramid3"/>
    <dgm:cxn modelId="{79A6EB24-10AC-4FD0-980F-405E4C6A00F2}" type="presParOf" srcId="{337F92AB-81ED-4FF8-BBBA-C546751CC52D}" destId="{D0E546FA-7ED7-464C-857D-E6EA5DFCE1BB}" srcOrd="0" destOrd="0" presId="urn:microsoft.com/office/officeart/2005/8/layout/pyramid3"/>
    <dgm:cxn modelId="{A9792A82-A417-4D19-BD53-A1F6737F4A6B}" type="presParOf" srcId="{337F92AB-81ED-4FF8-BBBA-C546751CC52D}" destId="{E8FD92EA-F0E9-4A37-9FBF-C4AA32A1B214}" srcOrd="1" destOrd="0" presId="urn:microsoft.com/office/officeart/2005/8/layout/pyramid3"/>
    <dgm:cxn modelId="{008EFE55-5F50-4895-88BF-DEF00C38190B}" type="presParOf" srcId="{C5BB6318-EAF0-40BD-905A-7C110EFA6C5C}" destId="{4F27CE9D-ACBD-4BD8-8DC5-E12E1CB3F806}" srcOrd="1" destOrd="0" presId="urn:microsoft.com/office/officeart/2005/8/layout/pyramid3"/>
    <dgm:cxn modelId="{F4240516-A91C-40F3-82E2-8B819A629B89}" type="presParOf" srcId="{4F27CE9D-ACBD-4BD8-8DC5-E12E1CB3F806}" destId="{65EC12B4-B67E-4E20-A82E-4DE8AAEB7151}" srcOrd="0" destOrd="0" presId="urn:microsoft.com/office/officeart/2005/8/layout/pyramid3"/>
    <dgm:cxn modelId="{C84A2B4D-9A3E-4920-A0CB-EB9CF1B62C1D}" type="presParOf" srcId="{4F27CE9D-ACBD-4BD8-8DC5-E12E1CB3F806}" destId="{E3E8A54F-D7FB-439D-A226-CFDE85CE9938}" srcOrd="1" destOrd="0" presId="urn:microsoft.com/office/officeart/2005/8/layout/pyramid3"/>
    <dgm:cxn modelId="{545549BA-8CFB-4B47-A289-8104F77E664D}" type="presParOf" srcId="{C5BB6318-EAF0-40BD-905A-7C110EFA6C5C}" destId="{74F143D1-E6B5-4D64-A746-655C69502CB3}" srcOrd="2" destOrd="0" presId="urn:microsoft.com/office/officeart/2005/8/layout/pyramid3"/>
    <dgm:cxn modelId="{2F25570E-C267-4245-BD98-95A6CDB17821}" type="presParOf" srcId="{74F143D1-E6B5-4D64-A746-655C69502CB3}" destId="{3D6FA16C-6FD8-480E-92CD-7D994770F60B}" srcOrd="0" destOrd="0" presId="urn:microsoft.com/office/officeart/2005/8/layout/pyramid3"/>
    <dgm:cxn modelId="{3F1796FB-376D-46DD-BEC8-3B6FE241CB51}" type="presParOf" srcId="{74F143D1-E6B5-4D64-A746-655C69502CB3}" destId="{DEB392E7-A7B9-4067-86E3-91925FB40952}" srcOrd="1" destOrd="0" presId="urn:microsoft.com/office/officeart/2005/8/layout/pyramid3"/>
    <dgm:cxn modelId="{A083E24C-2FDE-461D-BEC8-29F096C918B5}" type="presParOf" srcId="{C5BB6318-EAF0-40BD-905A-7C110EFA6C5C}" destId="{9684C37B-391A-489D-A170-3FA38D00F127}" srcOrd="3" destOrd="0" presId="urn:microsoft.com/office/officeart/2005/8/layout/pyramid3"/>
    <dgm:cxn modelId="{E4920FE2-6546-4C7C-8882-6125C977FF8C}" type="presParOf" srcId="{9684C37B-391A-489D-A170-3FA38D00F127}" destId="{EA61FBD1-29B7-439E-B64C-5B050E1F6621}" srcOrd="0" destOrd="0" presId="urn:microsoft.com/office/officeart/2005/8/layout/pyramid3"/>
    <dgm:cxn modelId="{47D59E40-C36C-4D97-A8D5-9FAE82FAD391}" type="presParOf" srcId="{9684C37B-391A-489D-A170-3FA38D00F127}" destId="{063D36B8-3E2D-464F-9C6B-843AF6B419DD}" srcOrd="1" destOrd="0" presId="urn:microsoft.com/office/officeart/2005/8/layout/pyramid3"/>
    <dgm:cxn modelId="{4911051B-5402-4671-BA32-E7D8C80745A7}" type="presParOf" srcId="{C5BB6318-EAF0-40BD-905A-7C110EFA6C5C}" destId="{A8215420-906C-4EC5-B2A9-3ACEA59700C1}" srcOrd="4" destOrd="0" presId="urn:microsoft.com/office/officeart/2005/8/layout/pyramid3"/>
    <dgm:cxn modelId="{3ECAFB7D-406D-4D74-9E6B-2855C47DD220}" type="presParOf" srcId="{A8215420-906C-4EC5-B2A9-3ACEA59700C1}" destId="{1FB6F326-8333-463F-86CC-05ED0896FAD4}" srcOrd="0" destOrd="0" presId="urn:microsoft.com/office/officeart/2005/8/layout/pyramid3"/>
    <dgm:cxn modelId="{A3CE654C-7A5C-4009-A4D9-4931037F8B88}" type="presParOf" srcId="{A8215420-906C-4EC5-B2A9-3ACEA59700C1}" destId="{741A2C52-776B-4D71-B078-B7B8465B9532}" srcOrd="1" destOrd="0" presId="urn:microsoft.com/office/officeart/2005/8/layout/pyramid3"/>
    <dgm:cxn modelId="{55610DA3-2AEE-400D-A208-0B8B2ACA8FA6}" type="presParOf" srcId="{C5BB6318-EAF0-40BD-905A-7C110EFA6C5C}" destId="{40C26FE2-703B-489B-AE29-F090ABAC7B44}" srcOrd="5" destOrd="0" presId="urn:microsoft.com/office/officeart/2005/8/layout/pyramid3"/>
    <dgm:cxn modelId="{53D21047-BB1B-48D0-83D3-724C6D2B1D0A}" type="presParOf" srcId="{40C26FE2-703B-489B-AE29-F090ABAC7B44}" destId="{484510D8-9A19-4E32-B05E-90CF1E57913C}" srcOrd="0" destOrd="0" presId="urn:microsoft.com/office/officeart/2005/8/layout/pyramid3"/>
    <dgm:cxn modelId="{4D3E2308-C93F-4C70-89B5-4D6335F8EFC8}" type="presParOf" srcId="{40C26FE2-703B-489B-AE29-F090ABAC7B44}" destId="{2116368D-0C11-478C-B18E-2A18140161C2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E546FA-7ED7-464C-857D-E6EA5DFCE1BB}">
      <dsp:nvSpPr>
        <dsp:cNvPr id="0" name=""/>
        <dsp:cNvSpPr/>
      </dsp:nvSpPr>
      <dsp:spPr>
        <a:xfrm rot="10800000">
          <a:off x="0" y="0"/>
          <a:ext cx="5829312" cy="759091"/>
        </a:xfrm>
        <a:prstGeom prst="trapezoid">
          <a:avLst>
            <a:gd name="adj" fmla="val 63994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Arial Unicode MS" pitchFamily="34" charset="-128"/>
            </a:rPr>
            <a:t>ЗАМКНУТОСТЬ</a:t>
          </a:r>
          <a:r>
            <a:rPr lang="en-GB" sz="1800" b="1" kern="1200" smtClean="0">
              <a:latin typeface="Arial Unicode MS" pitchFamily="34" charset="-128"/>
            </a:rPr>
            <a:t>,</a:t>
          </a:r>
          <a:r>
            <a:rPr lang="ru-RU" sz="1800" b="1" kern="1200" smtClean="0">
              <a:latin typeface="Arial Unicode MS" pitchFamily="34" charset="-128"/>
            </a:rPr>
            <a:t> </a:t>
          </a:r>
          <a:r>
            <a:rPr lang="en-GB" sz="1800" b="1" kern="1200" smtClean="0">
              <a:latin typeface="Arial Unicode MS" pitchFamily="34" charset="-128"/>
            </a:rPr>
            <a:t>погруженность в себя</a:t>
          </a:r>
          <a:endParaRPr lang="ru-RU" sz="1800" b="1" kern="1200" dirty="0"/>
        </a:p>
      </dsp:txBody>
      <dsp:txXfrm>
        <a:off x="1020129" y="0"/>
        <a:ext cx="3789052" cy="759091"/>
      </dsp:txXfrm>
    </dsp:sp>
    <dsp:sp modelId="{65EC12B4-B67E-4E20-A82E-4DE8AAEB7151}">
      <dsp:nvSpPr>
        <dsp:cNvPr id="0" name=""/>
        <dsp:cNvSpPr/>
      </dsp:nvSpPr>
      <dsp:spPr>
        <a:xfrm rot="10800000">
          <a:off x="506421" y="721023"/>
          <a:ext cx="4857760" cy="759091"/>
        </a:xfrm>
        <a:prstGeom prst="trapezoid">
          <a:avLst>
            <a:gd name="adj" fmla="val 63994"/>
          </a:avLst>
        </a:prstGeom>
        <a:solidFill>
          <a:schemeClr val="accent1">
            <a:shade val="50000"/>
            <a:hueOff val="120479"/>
            <a:satOff val="-2520"/>
            <a:lumOff val="140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ДЕФЕКТЫ РЕЧИ</a:t>
          </a:r>
          <a:r>
            <a:rPr lang="ru-RU" sz="2000" b="1" kern="1200" dirty="0" smtClean="0"/>
            <a:t> или  </a:t>
          </a:r>
          <a:r>
            <a:rPr lang="en-GB" sz="2000" b="1" kern="1200" dirty="0" smtClean="0"/>
            <a:t>НЕВЫРАЗИТЕЛЬНАЯ РЕЧЬ</a:t>
          </a:r>
          <a:endParaRPr lang="en-GB" sz="2000" b="1" kern="1200" dirty="0">
            <a:latin typeface="Arial Unicode MS" pitchFamily="34" charset="-128"/>
          </a:endParaRPr>
        </a:p>
      </dsp:txBody>
      <dsp:txXfrm>
        <a:off x="1356529" y="721023"/>
        <a:ext cx="3157544" cy="759091"/>
      </dsp:txXfrm>
    </dsp:sp>
    <dsp:sp modelId="{3D6FA16C-6FD8-480E-92CD-7D994770F60B}">
      <dsp:nvSpPr>
        <dsp:cNvPr id="0" name=""/>
        <dsp:cNvSpPr/>
      </dsp:nvSpPr>
      <dsp:spPr>
        <a:xfrm rot="10800000">
          <a:off x="971551" y="1518183"/>
          <a:ext cx="3886208" cy="759091"/>
        </a:xfrm>
        <a:prstGeom prst="trapezoid">
          <a:avLst>
            <a:gd name="adj" fmla="val 63994"/>
          </a:avLst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smtClean="0"/>
            <a:t>МЕДЛИТЕЛЬНОСТЬ</a:t>
          </a:r>
          <a:r>
            <a:rPr lang="ru-RU" sz="1800" b="1" kern="1200" smtClean="0"/>
            <a:t> </a:t>
          </a:r>
          <a:r>
            <a:rPr lang="en-GB" sz="1800" b="1" kern="1200" smtClean="0"/>
            <a:t>НЕРАСТОРОПНОСТЬ</a:t>
          </a:r>
          <a:endParaRPr lang="en-GB" sz="1800" b="1" kern="1200" dirty="0"/>
        </a:p>
      </dsp:txBody>
      <dsp:txXfrm>
        <a:off x="1651638" y="1518183"/>
        <a:ext cx="2526035" cy="759091"/>
      </dsp:txXfrm>
    </dsp:sp>
    <dsp:sp modelId="{EA61FBD1-29B7-439E-B64C-5B050E1F6621}">
      <dsp:nvSpPr>
        <dsp:cNvPr id="0" name=""/>
        <dsp:cNvSpPr/>
      </dsp:nvSpPr>
      <dsp:spPr>
        <a:xfrm rot="10800000">
          <a:off x="1457328" y="2175310"/>
          <a:ext cx="3008099" cy="963021"/>
        </a:xfrm>
        <a:prstGeom prst="trapezoid">
          <a:avLst>
            <a:gd name="adj" fmla="val 63994"/>
          </a:avLst>
        </a:prstGeom>
        <a:solidFill>
          <a:schemeClr val="accent1">
            <a:shade val="50000"/>
            <a:hueOff val="361437"/>
            <a:satOff val="-7560"/>
            <a:lumOff val="420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smtClean="0"/>
            <a:t>РАВНОДУШИЕ К ЛЮДЯМ</a:t>
          </a:r>
          <a:r>
            <a:rPr lang="ru-RU" sz="1400" b="1" kern="1200" smtClean="0"/>
            <a:t> </a:t>
          </a:r>
          <a:r>
            <a:rPr lang="en-GB" sz="1400" b="1" kern="1200" smtClean="0"/>
            <a:t>отсутствие бескорыстногоинтереса к человеку</a:t>
          </a:r>
          <a:endParaRPr lang="ru-RU" sz="1400" b="1" kern="1200" dirty="0"/>
        </a:p>
      </dsp:txBody>
      <dsp:txXfrm>
        <a:off x="1983745" y="2175310"/>
        <a:ext cx="1955264" cy="963021"/>
      </dsp:txXfrm>
    </dsp:sp>
    <dsp:sp modelId="{1FB6F326-8333-463F-86CC-05ED0896FAD4}">
      <dsp:nvSpPr>
        <dsp:cNvPr id="0" name=""/>
        <dsp:cNvSpPr/>
      </dsp:nvSpPr>
      <dsp:spPr>
        <a:xfrm rot="10800000">
          <a:off x="1943103" y="3036367"/>
          <a:ext cx="1943104" cy="759091"/>
        </a:xfrm>
        <a:prstGeom prst="trapezoid">
          <a:avLst>
            <a:gd name="adj" fmla="val 63994"/>
          </a:avLst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smtClean="0"/>
            <a:t>ВЫРАЖЕННЫЕ</a:t>
          </a:r>
          <a:r>
            <a:rPr lang="ru-RU" sz="1400" b="1" kern="1200" smtClean="0"/>
            <a:t> </a:t>
          </a:r>
          <a:r>
            <a:rPr lang="en-GB" sz="1400" b="1" kern="1200" smtClean="0"/>
            <a:t>ФИЗИЧЕСКИЕ НЕДОСТАТКИ</a:t>
          </a:r>
          <a:endParaRPr lang="ru-RU" sz="1400" b="1" kern="1200" dirty="0"/>
        </a:p>
      </dsp:txBody>
      <dsp:txXfrm>
        <a:off x="2283147" y="3036367"/>
        <a:ext cx="1263017" cy="759091"/>
      </dsp:txXfrm>
    </dsp:sp>
    <dsp:sp modelId="{484510D8-9A19-4E32-B05E-90CF1E57913C}">
      <dsp:nvSpPr>
        <dsp:cNvPr id="0" name=""/>
        <dsp:cNvSpPr/>
      </dsp:nvSpPr>
      <dsp:spPr>
        <a:xfrm rot="10800000">
          <a:off x="2428880" y="3795459"/>
          <a:ext cx="971552" cy="759091"/>
        </a:xfrm>
        <a:prstGeom prst="trapezoid">
          <a:avLst>
            <a:gd name="adj" fmla="val 63994"/>
          </a:avLst>
        </a:prstGeom>
        <a:solidFill>
          <a:schemeClr val="accent1">
            <a:shade val="50000"/>
            <a:hueOff val="120479"/>
            <a:satOff val="-2520"/>
            <a:lumOff val="140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600" b="1" kern="1200">
            <a:solidFill>
              <a:schemeClr val="accent2"/>
            </a:solidFill>
          </a:endParaRPr>
        </a:p>
      </dsp:txBody>
      <dsp:txXfrm>
        <a:off x="2428880" y="3795459"/>
        <a:ext cx="971552" cy="7590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9EE05-3AA5-4F94-AF41-EEEA73A5925A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D0A7-9E4B-4353-A7AE-5E576C915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9EE05-3AA5-4F94-AF41-EEEA73A5925A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D0A7-9E4B-4353-A7AE-5E576C915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9EE05-3AA5-4F94-AF41-EEEA73A5925A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D0A7-9E4B-4353-A7AE-5E576C915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9EE05-3AA5-4F94-AF41-EEEA73A5925A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D0A7-9E4B-4353-A7AE-5E576C915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9EE05-3AA5-4F94-AF41-EEEA73A5925A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D0A7-9E4B-4353-A7AE-5E576C915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9EE05-3AA5-4F94-AF41-EEEA73A5925A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D0A7-9E4B-4353-A7AE-5E576C915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9EE05-3AA5-4F94-AF41-EEEA73A5925A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D0A7-9E4B-4353-A7AE-5E576C915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9EE05-3AA5-4F94-AF41-EEEA73A5925A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D0A7-9E4B-4353-A7AE-5E576C915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9EE05-3AA5-4F94-AF41-EEEA73A5925A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D0A7-9E4B-4353-A7AE-5E576C915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9EE05-3AA5-4F94-AF41-EEEA73A5925A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D0A7-9E4B-4353-A7AE-5E576C915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9EE05-3AA5-4F94-AF41-EEEA73A5925A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D0A7-9E4B-4353-A7AE-5E576C915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9EE05-3AA5-4F94-AF41-EEEA73A5925A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1D0A7-9E4B-4353-A7AE-5E576C915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Чем гармоничнее будет общекультурное, социально-нравственное и профессиональное развитие личности, тем более свободным и творческим будет становиться человек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85926"/>
            <a:ext cx="3373283" cy="329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Личность педагога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А.Н.Леонтьев 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Ребенок </a:t>
            </a:r>
            <a:r>
              <a:rPr lang="ru-RU" dirty="0"/>
              <a:t>не стоит перед окружающим миром один на один. Его отношения к миру всегда передаются через отношения других людей, он всегда включен в общение (совместную деятельность, речевое и мыслительное общение).</a:t>
            </a: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С.Л.Рубинштейн: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0"/>
            <a:r>
              <a:rPr lang="ru-RU" dirty="0" smtClean="0"/>
              <a:t>Психологические явления возникают в процессе взаимодействия человека с миром. </a:t>
            </a:r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3697102"/>
            <a:ext cx="2712789" cy="248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ЛИЧНОСТЬ ПЕДАГОГА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«…Учащие </a:t>
            </a:r>
            <a:r>
              <a:rPr lang="ru-RU" dirty="0"/>
              <a:t>и учащиеся, </a:t>
            </a:r>
            <a:r>
              <a:rPr lang="ru-RU" dirty="0">
                <a:sym typeface="Symbol"/>
              </a:rPr>
              <a:t></a:t>
            </a:r>
            <a:r>
              <a:rPr lang="ru-RU" dirty="0"/>
              <a:t> прежде всего </a:t>
            </a:r>
            <a:r>
              <a:rPr lang="ru-RU" dirty="0" smtClean="0"/>
              <a:t>сотрудники…»</a:t>
            </a:r>
          </a:p>
          <a:p>
            <a:pPr>
              <a:buNone/>
            </a:pPr>
            <a:r>
              <a:rPr lang="ru-RU" i="1" dirty="0" smtClean="0"/>
              <a:t>                                                             Рерих Н.К.</a:t>
            </a:r>
            <a:endParaRPr lang="ru-RU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429000"/>
            <a:ext cx="364333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1500174"/>
            <a:ext cx="1379048" cy="105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Каждый, кто выбирает профессию педагога, берет на себя ответственность за тех кого он будет учить и воспитывать, вместе с тем он отвечает за самого себя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</p:nvPr>
        </p:nvGraphicFramePr>
        <p:xfrm>
          <a:off x="457200" y="1571612"/>
          <a:ext cx="5829312" cy="4554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2714620"/>
            <a:ext cx="2337333" cy="35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137</Words>
  <Application>Microsoft Office PowerPoint</Application>
  <PresentationFormat>Экран (4:3)</PresentationFormat>
  <Paragraphs>15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Личность педагога</vt:lpstr>
      <vt:lpstr>ЛИЧНОСТЬ ПЕДАГОГА </vt:lpstr>
      <vt:lpstr>Каждый, кто выбирает профессию педагога, берет на себя ответственность за тех кого он будет учить и воспитывать, вместе с тем он отвечает за самого себя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Высшим гуманистическим смыслом социального развития становится утверждение отношения к человеку как высшей ценности бытия. </dc:title>
  <dc:creator>XP GAME 2008</dc:creator>
  <cp:lastModifiedBy>XP GAME 2008</cp:lastModifiedBy>
  <cp:revision>31</cp:revision>
  <dcterms:created xsi:type="dcterms:W3CDTF">2012-02-14T20:19:05Z</dcterms:created>
  <dcterms:modified xsi:type="dcterms:W3CDTF">2012-11-10T20:58:57Z</dcterms:modified>
</cp:coreProperties>
</file>