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4" r:id="rId5"/>
    <p:sldId id="263" r:id="rId6"/>
    <p:sldId id="265" r:id="rId7"/>
    <p:sldId id="266" r:id="rId8"/>
    <p:sldId id="267" r:id="rId9"/>
    <p:sldId id="268" r:id="rId10"/>
    <p:sldId id="270" r:id="rId11"/>
    <p:sldId id="271" r:id="rId12"/>
    <p:sldId id="269" r:id="rId13"/>
    <p:sldId id="276" r:id="rId14"/>
    <p:sldId id="275" r:id="rId15"/>
    <p:sldId id="272" r:id="rId16"/>
    <p:sldId id="277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94" autoAdjust="0"/>
    <p:restoredTop sz="94660"/>
  </p:normalViewPr>
  <p:slideViewPr>
    <p:cSldViewPr>
      <p:cViewPr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D014D-4DEF-4985-8B4A-5EAAC317B532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3A92-7AB4-4ACB-905B-0BCEE0A41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85728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Методическое объединение классных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руководителей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СОШ №6 г. Аткарска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«Формирование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 учащихся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потребности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 здоровом образе жизни»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topnews.in/usa/files/Energy-Drink-RedB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4572000" cy="457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428604"/>
            <a:ext cx="785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Напиток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Bul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содержит всем известный кофеин, который в больших дозах вызывает бессонницу и привыкание.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orrento66.ru/uploads/product/44/adrena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09778"/>
            <a:ext cx="4143404" cy="41434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Adrenalin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Rush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сделанный на женьшеневом корне, вызывает сопротивление стрессу и, к сожалению, сну.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500034" y="214290"/>
            <a:ext cx="82089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486275" algn="l"/>
              </a:tabLst>
            </a:pPr>
            <a:r>
              <a:rPr lang="ru-RU" sz="3600" b="1" dirty="0">
                <a:latin typeface="Times New Roman" pitchFamily="18" charset="0"/>
              </a:rPr>
              <a:t>Функциональные пробы до и после приёма энергетического напитка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1714488"/>
            <a:ext cx="4000528" cy="37957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Пульс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68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Кровяное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давление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80\120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>
          <a:xfrm>
            <a:off x="4429124" y="1714488"/>
            <a:ext cx="4286280" cy="37242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После</a:t>
            </a:r>
            <a:endParaRPr kumimoji="0" lang="ru-RU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Пульс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88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Кровяное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давление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-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90\140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286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статистики…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Пятая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часть населения страны начинает курить в 14 лет.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За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год выкуривается примерно 100 миллиардов сигарет.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Есть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люди, которые выкуривают 1—2 сигареты в день, и в то же время есть определенное количество людей, которое курит до 20 сигарет в день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более.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571480"/>
            <a:ext cx="86439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Попробовав хоть раз слезы мака, будешь плакать всю жизнь.</a:t>
            </a:r>
            <a:endParaRPr kumimoji="0" lang="ru-RU" sz="8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428604"/>
            <a:ext cx="8291512" cy="3911609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5720" y="642918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они устраняют сразу 3 поколения людей, потому что люди от 15 до 25 лет, став наркоманами, умирают через 4-5 лет. Они заражаются гепатитом, ВИЧ и другими болезнями; не оставляют потомства, во всяком случае полноценного, потому что у наркоманов угнетаются сексуальные желания и возможности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уничтожение населения происходит без убийств, без крови и насилия. Не нужно трат времени, средств и трудов на нейтронную бомбу и военные действия. Все сделают наркоманы своими собственными руками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наркоманы очень щедро платят наркомафии за свое собственное самоубийство. Отдадут все свои деньги, продадут ценные вещи и даже квартиры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покупать наркотики.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357298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Наркотизация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это дьявольский способ отобрать у человека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что он имеет.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datai/tsvet-i-forma/TSvetnaja-kniga.files/0050-039-CHto-zhe-na-svete-Luchshe-i-kras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88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071546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табакокурение</a:t>
            </a:r>
          </a:p>
          <a:p>
            <a:pPr algn="ctr"/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алкоголизм</a:t>
            </a:r>
          </a:p>
          <a:p>
            <a:pPr algn="ctr"/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наркомания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85750" y="214313"/>
            <a:ext cx="8229600" cy="242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«Не СПИД, не туберкулез погубят Россию, а «пивной алкоголизм» среди юного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поколения.»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Г. Онищенко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crazymama.ru/images/forumgallary/943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2428892" cy="3037544"/>
          </a:xfrm>
          <a:prstGeom prst="rect">
            <a:avLst/>
          </a:prstGeom>
          <a:noFill/>
        </p:spPr>
      </p:pic>
      <p:pic>
        <p:nvPicPr>
          <p:cNvPr id="13318" name="Picture 6" descr="http://www.ifly.ru/companies/c3005/items/7bf942481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429000"/>
            <a:ext cx="2009772" cy="3006808"/>
          </a:xfrm>
          <a:prstGeom prst="rect">
            <a:avLst/>
          </a:prstGeom>
          <a:noFill/>
        </p:spPr>
      </p:pic>
      <p:pic>
        <p:nvPicPr>
          <p:cNvPr id="13320" name="Picture 8" descr="http://cs9511.vkontakte.ru/u57225198/a_fcceba0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857496"/>
            <a:ext cx="1121292" cy="2657463"/>
          </a:xfrm>
          <a:prstGeom prst="rect">
            <a:avLst/>
          </a:prstGeom>
          <a:noFill/>
        </p:spPr>
      </p:pic>
      <p:pic>
        <p:nvPicPr>
          <p:cNvPr id="13322" name="Picture 10" descr="http://www.packet.by/image/article/image/News/2008/june/tuborg/tuborg_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2786058"/>
            <a:ext cx="2309794" cy="2714644"/>
          </a:xfrm>
          <a:prstGeom prst="rect">
            <a:avLst/>
          </a:prstGeom>
          <a:noFill/>
        </p:spPr>
      </p:pic>
      <p:sp>
        <p:nvSpPr>
          <p:cNvPr id="13324" name="AutoShape 12" descr="http://drink-beer.ru/beer_data/pictures/yarpivo_origina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6" name="AutoShape 14" descr="http://drink-beer.ru/beer_data/pictures/yarpivo_origina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8" name="AutoShape 16" descr="http://drink-beer.ru/beer_data/pictures/yarpivo_origina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642918"/>
            <a:ext cx="3857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 л пива соответствует 60 – 80 г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водки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forums.drom.ru/attachment.php?attachmentid=836588&amp;stc=1&amp;d=1264736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214842" cy="6130681"/>
          </a:xfrm>
          <a:prstGeom prst="rect">
            <a:avLst/>
          </a:prstGeom>
          <a:noFill/>
        </p:spPr>
      </p:pic>
      <p:pic>
        <p:nvPicPr>
          <p:cNvPr id="2050" name="Picture 2" descr="http://img0.liveinternet.ru/images/attach/c/1/57/481/57481489_1270654493_10003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643314"/>
            <a:ext cx="2476484" cy="24764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86182" y="3857628"/>
            <a:ext cx="1785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dirty="0" smtClean="0"/>
              <a:t>=</a:t>
            </a:r>
            <a:endParaRPr lang="ru-RU" sz="1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71472" y="428604"/>
            <a:ext cx="8072494" cy="3286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За последние годы содержание алкоголя в пиве достигает в некоторых сортах 15%,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тогда как в бытность СССР крепость пива в зависимости от сорта колебалась в пределах 11-13%.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314" name="Picture 2" descr="http://smi2.ru/data/fckuploads/75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429000"/>
            <a:ext cx="4329101" cy="2830832"/>
          </a:xfrm>
          <a:prstGeom prst="rect">
            <a:avLst/>
          </a:prstGeom>
          <a:noFill/>
        </p:spPr>
      </p:pic>
      <p:pic>
        <p:nvPicPr>
          <p:cNvPr id="13316" name="Picture 4" descr="http://savok.name/uploads/pivo/moskovskoe1/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3667972"/>
            <a:ext cx="3857652" cy="2361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s305514.vkontakte.ru/u5956766/-14/x_e3e89f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901" y="1142984"/>
            <a:ext cx="8787099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285728"/>
            <a:ext cx="8358246" cy="5429288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Психиатр Светлана Андриевских:</a:t>
            </a:r>
          </a:p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Психостимуляторы, которые используются в энергетических напитках, могут вызвать привыкание, если увлекаться ими каждый день. Есть легальные психостимуляторы: чай, кофе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нелегальные - энергетики.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Человек выпивает напиток, и у него появляется чувство бодрости, отсутствие сна, повышение настроения. А к адреналину организм привыкает, как к наркотику.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357166"/>
            <a:ext cx="8501122" cy="5929354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Кардиолог Вера  Дудкина: </a:t>
            </a:r>
          </a:p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точки зрения сердечно-сосудистых эффектов, ничего полезного в этих напитках нет. Кофеин и таурин в их составе могут повышать артериальное давление, увеличивать частоту пульса. Если человек предрасположен к сердечно-сосудистым заболеваниям, то регулярное употребление энергетиков может спровоцировать проблемы со здоровьем. Есть мнение, что чем реже ритм, тем человек дольше живет.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404813"/>
            <a:ext cx="8229600" cy="5726112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Гастроэнтеролог Андрей Кошель: </a:t>
            </a:r>
          </a:p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Безусловно, вред на желудочно-кишечный тракт оказывается.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Пить энергетики на голодный желудок категорически нельзя. К тому же таурин, содержащийся в этих напитках, помогает желудку выделять соляную кислоту, причем очень быстро. Если же у вас предъязвенное состояние, то частое потребление энергетиков очень быстро переведет его в язву.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530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2010-11-26T11:46:01Z</dcterms:created>
  <dcterms:modified xsi:type="dcterms:W3CDTF">2010-11-28T16:42:47Z</dcterms:modified>
</cp:coreProperties>
</file>