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C676-1A8E-4042-BB1D-57E6981B66E5}" type="datetimeFigureOut">
              <a:rPr lang="ru-RU" smtClean="0"/>
              <a:pPr/>
              <a:t>29.05.2013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27B-88E5-4C35-8EB1-2E71B74F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C676-1A8E-4042-BB1D-57E6981B66E5}" type="datetimeFigureOut">
              <a:rPr lang="ru-RU" smtClean="0"/>
              <a:pPr/>
              <a:t>29.05.2013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27B-88E5-4C35-8EB1-2E71B74F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C676-1A8E-4042-BB1D-57E6981B66E5}" type="datetimeFigureOut">
              <a:rPr lang="ru-RU" smtClean="0"/>
              <a:pPr/>
              <a:t>29.05.2013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27B-88E5-4C35-8EB1-2E71B74F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C676-1A8E-4042-BB1D-57E6981B66E5}" type="datetimeFigureOut">
              <a:rPr lang="ru-RU" smtClean="0"/>
              <a:pPr/>
              <a:t>29.05.2013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27B-88E5-4C35-8EB1-2E71B74F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C676-1A8E-4042-BB1D-57E6981B66E5}" type="datetimeFigureOut">
              <a:rPr lang="ru-RU" smtClean="0"/>
              <a:pPr/>
              <a:t>29.05.2013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27B-88E5-4C35-8EB1-2E71B74F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C676-1A8E-4042-BB1D-57E6981B66E5}" type="datetimeFigureOut">
              <a:rPr lang="ru-RU" smtClean="0"/>
              <a:pPr/>
              <a:t>29.05.2013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27B-88E5-4C35-8EB1-2E71B74F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C676-1A8E-4042-BB1D-57E6981B66E5}" type="datetimeFigureOut">
              <a:rPr lang="ru-RU" smtClean="0"/>
              <a:pPr/>
              <a:t>29.05.2013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27B-88E5-4C35-8EB1-2E71B74F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C676-1A8E-4042-BB1D-57E6981B66E5}" type="datetimeFigureOut">
              <a:rPr lang="ru-RU" smtClean="0"/>
              <a:pPr/>
              <a:t>29.05.2013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27B-88E5-4C35-8EB1-2E71B74F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C676-1A8E-4042-BB1D-57E6981B66E5}" type="datetimeFigureOut">
              <a:rPr lang="ru-RU" smtClean="0"/>
              <a:pPr/>
              <a:t>29.05.2013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27B-88E5-4C35-8EB1-2E71B74F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C676-1A8E-4042-BB1D-57E6981B66E5}" type="datetimeFigureOut">
              <a:rPr lang="ru-RU" smtClean="0"/>
              <a:pPr/>
              <a:t>29.05.2013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27B-88E5-4C35-8EB1-2E71B74F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C676-1A8E-4042-BB1D-57E6981B66E5}" type="datetimeFigureOut">
              <a:rPr lang="ru-RU" smtClean="0"/>
              <a:pPr/>
              <a:t>29.05.2013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27B-88E5-4C35-8EB1-2E71B74F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2C676-1A8E-4042-BB1D-57E6981B66E5}" type="datetimeFigureOut">
              <a:rPr lang="ru-RU" smtClean="0"/>
              <a:pPr/>
              <a:t>29.05.2013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CD27B-88E5-4C35-8EB1-2E71B74F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785949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ФОНЕТИКА</a:t>
            </a:r>
            <a:endParaRPr lang="ru-RU" sz="6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57496"/>
            <a:ext cx="6400800" cy="2781304"/>
          </a:xfrm>
        </p:spPr>
        <p:txBody>
          <a:bodyPr>
            <a:normAutofit lnSpcReduction="10000"/>
          </a:bodyPr>
          <a:lstStyle/>
          <a:p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Тестовые задания</a:t>
            </a:r>
          </a:p>
          <a:p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формате </a:t>
            </a:r>
            <a:endParaRPr lang="ru-RU" sz="5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b="1" dirty="0" smtClean="0">
                <a:solidFill>
                  <a:srgbClr val="00B050"/>
                </a:solidFill>
                <a:latin typeface="+mj-lt"/>
                <a:cs typeface="Times New Roman" pitchFamily="18" charset="0"/>
              </a:rPr>
              <a:t>ГИА</a:t>
            </a:r>
            <a:endParaRPr lang="ru-RU" sz="5400" b="1" dirty="0">
              <a:solidFill>
                <a:srgbClr val="00B05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Задание А 4. Укажите ОШИБОЧНОЕ суждение.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543692" cy="4757758"/>
          </a:xfrm>
        </p:spPr>
        <p:txBody>
          <a:bodyPr/>
          <a:lstStyle/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В слове ВСМОТРЕТЬСЯ 11 букв и 9 звуков.</a:t>
            </a:r>
          </a:p>
          <a:p>
            <a:pPr marL="514350" indent="-514350">
              <a:buAutoNum type="arabicPeriod"/>
            </a:pPr>
            <a:r>
              <a:rPr lang="ru-RU" dirty="0" smtClean="0"/>
              <a:t>В слове ЧЕРЕЗ последний согласный звук     С    </a:t>
            </a:r>
            <a:r>
              <a:rPr lang="ru-RU" dirty="0" smtClean="0"/>
              <a:t>.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В слове ПИШИТЕ все согласные звуки мягкие.</a:t>
            </a:r>
          </a:p>
          <a:p>
            <a:pPr marL="514350" indent="-514350">
              <a:buAutoNum type="arabicPeriod"/>
            </a:pPr>
            <a:r>
              <a:rPr lang="ru-RU" dirty="0"/>
              <a:t> </a:t>
            </a:r>
            <a:r>
              <a:rPr lang="ru-RU" dirty="0" smtClean="0"/>
              <a:t>В слове ЮНОСТЬ первый звук    </a:t>
            </a:r>
            <a:r>
              <a:rPr lang="en-US" dirty="0" smtClean="0"/>
              <a:t>j  </a:t>
            </a:r>
            <a:r>
              <a:rPr lang="ru-RU" dirty="0" smtClean="0"/>
              <a:t> 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7143768" y="1600201"/>
            <a:ext cx="1543032" cy="4114816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sz="6600" dirty="0" smtClean="0">
                <a:solidFill>
                  <a:srgbClr val="C00000"/>
                </a:solidFill>
              </a:rPr>
              <a:t>3</a:t>
            </a:r>
            <a:endParaRPr lang="ru-RU" sz="6600" dirty="0">
              <a:solidFill>
                <a:srgbClr val="C0000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0800000">
            <a:off x="1857356" y="357187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1643042" y="3786190"/>
            <a:ext cx="42942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857356" y="400050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285984" y="400050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2286778" y="378539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357422" y="357187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5608645" y="517843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786446" y="535782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6037273" y="517843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786446" y="500063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6143636" y="5357826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6072198" y="500063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5868144" y="4725144"/>
            <a:ext cx="3561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 ,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Задание А 4. Укажите ОШИБОЧНОЕ  суждение.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115064" cy="4614882"/>
          </a:xfrm>
        </p:spPr>
        <p:txBody>
          <a:bodyPr/>
          <a:lstStyle/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В слове ДРУГ все согласные звуки звонкие.</a:t>
            </a:r>
          </a:p>
          <a:p>
            <a:pPr marL="514350" indent="-514350">
              <a:buAutoNum type="arabicPeriod"/>
            </a:pPr>
            <a:r>
              <a:rPr lang="ru-RU" dirty="0" smtClean="0"/>
              <a:t>В слове ЦЕЛЛОФАНОВУЮ буква Ю передает два звука -   </a:t>
            </a:r>
            <a:r>
              <a:rPr lang="en-US" dirty="0" smtClean="0"/>
              <a:t>j</a:t>
            </a:r>
            <a:r>
              <a:rPr lang="ru-RU" dirty="0" smtClean="0"/>
              <a:t>  у  .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В слове РАДОСТНО 7 звуков.</a:t>
            </a:r>
          </a:p>
          <a:p>
            <a:pPr marL="514350" indent="-514350">
              <a:buAutoNum type="arabicPeriod"/>
            </a:pPr>
            <a:r>
              <a:rPr lang="ru-RU" dirty="0" smtClean="0"/>
              <a:t>В слове КРЫЛЬЯ количество звуков и букв одинаково.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358082" y="1600200"/>
            <a:ext cx="1328718" cy="454344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sz="6600" dirty="0" smtClean="0">
                <a:solidFill>
                  <a:srgbClr val="C00000"/>
                </a:solidFill>
              </a:rPr>
              <a:t>1</a:t>
            </a:r>
            <a:endParaRPr lang="ru-RU" sz="6600" dirty="0">
              <a:solidFill>
                <a:srgbClr val="C0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4286248" y="357187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4107653" y="375047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286248" y="392906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643438" y="357187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4679951" y="374967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714876" y="392906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355976" y="3284984"/>
            <a:ext cx="3561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 ,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Задание А 4. Укажите ОШИБОЧНОЕ  суждение.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1500174"/>
            <a:ext cx="6572296" cy="461488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1. В слове СЕМЬЯ количество звуков и букв совпадает.</a:t>
            </a:r>
          </a:p>
          <a:p>
            <a:pPr>
              <a:buNone/>
            </a:pPr>
            <a:r>
              <a:rPr lang="ru-RU" dirty="0" smtClean="0"/>
              <a:t> 2. В слове СДЕЛАТЬ первый звук -    З    .</a:t>
            </a:r>
          </a:p>
          <a:p>
            <a:pPr>
              <a:buNone/>
            </a:pPr>
            <a:r>
              <a:rPr lang="ru-RU" dirty="0" smtClean="0"/>
              <a:t> 3. В слове МАЛЕНЬКАЯ количество букв и звуков совпадает.</a:t>
            </a:r>
          </a:p>
          <a:p>
            <a:pPr>
              <a:buNone/>
            </a:pPr>
            <a:r>
              <a:rPr lang="ru-RU" dirty="0" smtClean="0"/>
              <a:t> 4. В слове РАССЛЫШАТЬ букв больше, чем звуков.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286644" y="1600200"/>
            <a:ext cx="1400156" cy="454344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6600" dirty="0">
                <a:solidFill>
                  <a:srgbClr val="C00000"/>
                </a:solidFill>
              </a:rPr>
              <a:t> </a:t>
            </a:r>
            <a:r>
              <a:rPr lang="ru-RU" sz="6600" dirty="0" smtClean="0">
                <a:solidFill>
                  <a:srgbClr val="C00000"/>
                </a:solidFill>
              </a:rPr>
              <a:t> 1</a:t>
            </a:r>
            <a:endParaRPr lang="ru-RU" sz="6600" dirty="0">
              <a:solidFill>
                <a:srgbClr val="C0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5928528" y="2572538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751521" y="324961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929322" y="342900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357950" y="307181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6323025" y="324961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357950" y="342900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929322" y="307181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02175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Материал взят из книги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Г. Т. </a:t>
            </a:r>
            <a:r>
              <a:rPr lang="ru-RU" sz="2800" dirty="0" err="1" smtClean="0"/>
              <a:t>Егораева</a:t>
            </a:r>
            <a:r>
              <a:rPr lang="ru-RU" sz="2800" dirty="0" smtClean="0"/>
              <a:t> </a:t>
            </a:r>
            <a:r>
              <a:rPr lang="ru-RU" sz="2800" dirty="0" smtClean="0"/>
              <a:t>2013</a:t>
            </a:r>
            <a:br>
              <a:rPr lang="ru-RU" sz="2800" dirty="0" smtClean="0"/>
            </a:br>
            <a:r>
              <a:rPr lang="ru-RU" sz="2800" dirty="0" smtClean="0"/>
              <a:t> Русский язык </a:t>
            </a:r>
            <a:br>
              <a:rPr lang="ru-RU" sz="2800" dirty="0" smtClean="0"/>
            </a:br>
            <a:r>
              <a:rPr lang="ru-RU" sz="2800" dirty="0" smtClean="0"/>
              <a:t>Государственная Итоговая Аттестация </a:t>
            </a:r>
            <a:br>
              <a:rPr lang="ru-RU" sz="2800" dirty="0" smtClean="0"/>
            </a:br>
            <a:r>
              <a:rPr lang="ru-RU" sz="2800" dirty="0" smtClean="0"/>
              <a:t>(в новой форме)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Типовые </a:t>
            </a:r>
            <a:r>
              <a:rPr lang="ru-RU" sz="2800" dirty="0" smtClean="0"/>
              <a:t>тестовые задания</a:t>
            </a:r>
            <a:br>
              <a:rPr lang="ru-RU" sz="2800" dirty="0" smtClean="0"/>
            </a:br>
            <a:r>
              <a:rPr lang="ru-RU" sz="2800" dirty="0" smtClean="0"/>
              <a:t>«Экзамен»</a:t>
            </a:r>
            <a:br>
              <a:rPr lang="ru-RU" sz="2800" dirty="0" smtClean="0"/>
            </a:br>
            <a:r>
              <a:rPr lang="ru-RU" sz="2800" dirty="0" smtClean="0"/>
              <a:t>МОСКВА</a:t>
            </a:r>
            <a:br>
              <a:rPr lang="ru-RU" sz="2800" dirty="0" smtClean="0"/>
            </a:br>
            <a:r>
              <a:rPr lang="ru-RU" sz="2800" dirty="0" smtClean="0"/>
              <a:t>2013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160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ФОНЕТИКА</vt:lpstr>
      <vt:lpstr>Задание А 4. Укажите ОШИБОЧНОЕ суждение.</vt:lpstr>
      <vt:lpstr>Задание А 4. Укажите ОШИБОЧНОЕ  суждение.</vt:lpstr>
      <vt:lpstr>Задание А 4. Укажите ОШИБОЧНОЕ  суждение.</vt:lpstr>
      <vt:lpstr>Материал взят из книги  Г. Т. Егораева 2013  Русский язык  Государственная Итоговая Аттестация  (в новой форме)  Типовые тестовые задания «Экзамен» МОСКВА 2013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</dc:title>
  <dc:creator>OEM</dc:creator>
  <cp:lastModifiedBy>Vlad</cp:lastModifiedBy>
  <cp:revision>5</cp:revision>
  <dcterms:created xsi:type="dcterms:W3CDTF">2013-05-29T04:47:00Z</dcterms:created>
  <dcterms:modified xsi:type="dcterms:W3CDTF">2013-05-29T13:43:11Z</dcterms:modified>
</cp:coreProperties>
</file>