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5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7" autoAdjust="0"/>
  </p:normalViewPr>
  <p:slideViewPr>
    <p:cSldViewPr>
      <p:cViewPr>
        <p:scale>
          <a:sx n="80" d="100"/>
          <a:sy n="80" d="100"/>
        </p:scale>
        <p:origin x="-864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35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C696F-8614-43B0-9898-C310472D0D59}" type="datetimeFigureOut">
              <a:rPr lang="ru-RU" smtClean="0"/>
              <a:pPr/>
              <a:t>19.03.2009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D2FCD-5E31-41F7-96BD-B5300ED1B3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6E74CC-3277-4222-B448-228153A14FB2}" type="datetimeFigureOut">
              <a:rPr lang="ru-RU" smtClean="0"/>
              <a:pPr/>
              <a:t>19.03.2009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67974-D981-4F0C-AB41-053896C3E40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67974-D981-4F0C-AB41-053896C3E40F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67974-D981-4F0C-AB41-053896C3E40F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67974-D981-4F0C-AB41-053896C3E40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67974-D981-4F0C-AB41-053896C3E40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67974-D981-4F0C-AB41-053896C3E40F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67974-D981-4F0C-AB41-053896C3E40F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67974-D981-4F0C-AB41-053896C3E40F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67974-D981-4F0C-AB41-053896C3E40F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67974-D981-4F0C-AB41-053896C3E40F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74F94-36C4-4780-8183-1C5AC26F8550}" type="datetimeFigureOut">
              <a:rPr lang="ru-RU" smtClean="0"/>
              <a:pPr/>
              <a:t>19.03.2009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6132-4B9B-4982-BAF8-BCC192DB22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74F94-36C4-4780-8183-1C5AC26F8550}" type="datetimeFigureOut">
              <a:rPr lang="ru-RU" smtClean="0"/>
              <a:pPr/>
              <a:t>19.03.2009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6132-4B9B-4982-BAF8-BCC192DB22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74F94-36C4-4780-8183-1C5AC26F8550}" type="datetimeFigureOut">
              <a:rPr lang="ru-RU" smtClean="0"/>
              <a:pPr/>
              <a:t>19.03.2009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6132-4B9B-4982-BAF8-BCC192DB22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74F94-36C4-4780-8183-1C5AC26F8550}" type="datetimeFigureOut">
              <a:rPr lang="ru-RU" smtClean="0"/>
              <a:pPr/>
              <a:t>19.03.2009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6132-4B9B-4982-BAF8-BCC192DB22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74F94-36C4-4780-8183-1C5AC26F8550}" type="datetimeFigureOut">
              <a:rPr lang="ru-RU" smtClean="0"/>
              <a:pPr/>
              <a:t>19.03.2009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6132-4B9B-4982-BAF8-BCC192DB22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74F94-36C4-4780-8183-1C5AC26F8550}" type="datetimeFigureOut">
              <a:rPr lang="ru-RU" smtClean="0"/>
              <a:pPr/>
              <a:t>19.03.2009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6132-4B9B-4982-BAF8-BCC192DB22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74F94-36C4-4780-8183-1C5AC26F8550}" type="datetimeFigureOut">
              <a:rPr lang="ru-RU" smtClean="0"/>
              <a:pPr/>
              <a:t>19.03.2009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6132-4B9B-4982-BAF8-BCC192DB22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74F94-36C4-4780-8183-1C5AC26F8550}" type="datetimeFigureOut">
              <a:rPr lang="ru-RU" smtClean="0"/>
              <a:pPr/>
              <a:t>19.03.2009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6132-4B9B-4982-BAF8-BCC192DB22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74F94-36C4-4780-8183-1C5AC26F8550}" type="datetimeFigureOut">
              <a:rPr lang="ru-RU" smtClean="0"/>
              <a:pPr/>
              <a:t>19.03.2009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6132-4B9B-4982-BAF8-BCC192DB22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74F94-36C4-4780-8183-1C5AC26F8550}" type="datetimeFigureOut">
              <a:rPr lang="ru-RU" smtClean="0"/>
              <a:pPr/>
              <a:t>19.03.2009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6132-4B9B-4982-BAF8-BCC192DB22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74F94-36C4-4780-8183-1C5AC26F8550}" type="datetimeFigureOut">
              <a:rPr lang="ru-RU" smtClean="0"/>
              <a:pPr/>
              <a:t>19.03.2009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6132-4B9B-4982-BAF8-BCC192DB22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74F94-36C4-4780-8183-1C5AC26F8550}" type="datetimeFigureOut">
              <a:rPr lang="ru-RU" smtClean="0"/>
              <a:pPr/>
              <a:t>19.03.2009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16132-4B9B-4982-BAF8-BCC192DB22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_3fa2_2f5a8382_orig.jpeg"/>
          <p:cNvPicPr>
            <a:picLocks noChangeAspect="1"/>
          </p:cNvPicPr>
          <p:nvPr/>
        </p:nvPicPr>
        <p:blipFill>
          <a:blip r:embed="rId3">
            <a:lum bright="-20000" contras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/>
              <a:t>Строки,добытые в боях</a:t>
            </a:r>
            <a:endParaRPr lang="ru-RU" sz="54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b="1" i="1" dirty="0" smtClean="0"/>
              <a:t>(фронтовые стихи </a:t>
            </a:r>
          </a:p>
          <a:p>
            <a:r>
              <a:rPr lang="ru-RU" sz="4400" b="1" i="1" dirty="0" smtClean="0"/>
              <a:t>Бориса Ширшова)</a:t>
            </a:r>
            <a:endParaRPr lang="ru-RU" sz="4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sz="half" idx="4294967295"/>
          </p:nvPr>
        </p:nvSpPr>
        <p:spPr>
          <a:xfrm>
            <a:off x="4714876" y="214290"/>
            <a:ext cx="4143404" cy="621510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buNone/>
            </a:pPr>
            <a:r>
              <a:rPr lang="ru-RU" sz="2000" dirty="0" smtClean="0"/>
              <a:t>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Военные сороковые…Лет прошло немало, но мы, ныне живущие, должны помнить о тяжких событиях военных лет, о безмерных страданиях и великом  мужестве нашего народа. Живая память о беспримерном народном подвиге - стихи поэтов, участников грозовых событий. С оружием в руках на фронтах Великой Отечественной сражались и пермские поэты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их числе -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Борис Ширшов 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Постараемся услышать голос очевидца суровых событий, обратившись к его творчеству.</a:t>
            </a:r>
          </a:p>
        </p:txBody>
      </p:sp>
      <p:pic>
        <p:nvPicPr>
          <p:cNvPr id="10" name="Содержимое 9" descr="1220935326_may_57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428596" y="285728"/>
            <a:ext cx="4286280" cy="61436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7620" y="273050"/>
            <a:ext cx="4829180" cy="585311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/>
              <a:t>  Борис Ширшов в 1942 году после окончания военного училища отправляется на фронт.Был несколько раз ранен, немало отлежал в госпиталях, имел боевые награды. Первая книжка 18-летнего автора- «Боевые частушки»</a:t>
            </a:r>
            <a:endParaRPr lang="ru-RU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357166"/>
            <a:ext cx="3786214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642918"/>
            <a:ext cx="3000396" cy="804860"/>
          </a:xfrm>
        </p:spPr>
        <p:txBody>
          <a:bodyPr/>
          <a:lstStyle/>
          <a:p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714876" y="285728"/>
            <a:ext cx="4254494" cy="614366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800" b="1" i="1" dirty="0" smtClean="0"/>
              <a:t>       Каково </a:t>
            </a:r>
            <a:r>
              <a:rPr lang="ru-RU" sz="1800" b="1" i="1" dirty="0" smtClean="0"/>
              <a:t>содержание задорных четверостиший? Как они должны </a:t>
            </a:r>
            <a:r>
              <a:rPr lang="ru-RU" sz="1800" b="1" i="1" dirty="0" smtClean="0"/>
              <a:t>были восприниматься </a:t>
            </a:r>
            <a:r>
              <a:rPr lang="ru-RU" sz="1800" b="1" i="1" dirty="0" smtClean="0"/>
              <a:t>современниками?</a:t>
            </a:r>
          </a:p>
          <a:p>
            <a:pPr algn="just">
              <a:buNone/>
            </a:pPr>
            <a:endParaRPr lang="ru-RU" sz="1800" b="1" dirty="0" smtClean="0"/>
          </a:p>
          <a:p>
            <a:pPr algn="just">
              <a:buNone/>
            </a:pPr>
            <a:r>
              <a:rPr lang="ru-RU" sz="1800" b="1" dirty="0" smtClean="0"/>
              <a:t>Автоматов-соловьев</a:t>
            </a:r>
          </a:p>
          <a:p>
            <a:pPr algn="just">
              <a:buNone/>
            </a:pPr>
            <a:r>
              <a:rPr lang="ru-RU" sz="1800" b="1" dirty="0" smtClean="0"/>
              <a:t>Много на </a:t>
            </a:r>
            <a:r>
              <a:rPr lang="ru-RU" sz="1800" b="1" dirty="0" err="1" smtClean="0"/>
              <a:t>опушечке</a:t>
            </a:r>
            <a:r>
              <a:rPr lang="ru-RU" sz="1800" b="1" dirty="0" smtClean="0"/>
              <a:t>,</a:t>
            </a:r>
          </a:p>
          <a:p>
            <a:pPr algn="just">
              <a:buNone/>
            </a:pPr>
            <a:r>
              <a:rPr lang="ru-RU" sz="1800" b="1" dirty="0" smtClean="0"/>
              <a:t>Щелк да щелк без лишних слов</a:t>
            </a:r>
          </a:p>
          <a:p>
            <a:pPr algn="just">
              <a:buNone/>
            </a:pPr>
            <a:r>
              <a:rPr lang="ru-RU" sz="1800" b="1" dirty="0" smtClean="0"/>
              <a:t>Фрицев по </a:t>
            </a:r>
            <a:r>
              <a:rPr lang="ru-RU" sz="1800" b="1" dirty="0" err="1" smtClean="0"/>
              <a:t>макушечке</a:t>
            </a:r>
            <a:endParaRPr lang="ru-RU" sz="1800" b="1" dirty="0" smtClean="0"/>
          </a:p>
          <a:p>
            <a:pPr algn="just">
              <a:buNone/>
            </a:pPr>
            <a:endParaRPr lang="ru-RU" sz="1800" b="1" dirty="0" smtClean="0"/>
          </a:p>
          <a:p>
            <a:pPr algn="just">
              <a:buNone/>
            </a:pPr>
            <a:r>
              <a:rPr lang="ru-RU" sz="1800" b="1" dirty="0" smtClean="0"/>
              <a:t>Не мечтай об этом</a:t>
            </a:r>
            <a:r>
              <a:rPr lang="ru-RU" sz="1800" b="1" dirty="0" smtClean="0"/>
              <a:t>, Гитлер</a:t>
            </a:r>
            <a:r>
              <a:rPr lang="ru-RU" sz="1800" b="1" dirty="0" smtClean="0"/>
              <a:t>,</a:t>
            </a:r>
          </a:p>
          <a:p>
            <a:pPr algn="just">
              <a:buNone/>
            </a:pPr>
            <a:r>
              <a:rPr lang="ru-RU" sz="1800" b="1" dirty="0" smtClean="0"/>
              <a:t>До Урала не дойдешь.</a:t>
            </a:r>
          </a:p>
          <a:p>
            <a:pPr algn="just">
              <a:buNone/>
            </a:pPr>
            <a:r>
              <a:rPr lang="ru-RU" sz="1800" b="1" dirty="0" smtClean="0"/>
              <a:t>Обломают тебе крылья-</a:t>
            </a:r>
          </a:p>
          <a:p>
            <a:pPr algn="just">
              <a:buNone/>
            </a:pPr>
            <a:r>
              <a:rPr lang="ru-RU" sz="1800" b="1" dirty="0" smtClean="0"/>
              <a:t>И домой не уползешь.</a:t>
            </a:r>
          </a:p>
          <a:p>
            <a:pPr algn="just">
              <a:buNone/>
            </a:pPr>
            <a:endParaRPr lang="ru-RU" sz="1800" b="1" dirty="0" smtClean="0"/>
          </a:p>
          <a:p>
            <a:pPr algn="just">
              <a:buNone/>
            </a:pPr>
            <a:r>
              <a:rPr lang="ru-RU" sz="1800" b="1" dirty="0" smtClean="0"/>
              <a:t>Бьем врага и в хвост, и в гриву</a:t>
            </a:r>
          </a:p>
          <a:p>
            <a:pPr algn="just">
              <a:buNone/>
            </a:pPr>
            <a:r>
              <a:rPr lang="ru-RU" sz="1800" b="1" dirty="0" smtClean="0"/>
              <a:t>Пулеметом, пушкою,</a:t>
            </a:r>
          </a:p>
          <a:p>
            <a:pPr algn="just">
              <a:buNone/>
            </a:pPr>
            <a:r>
              <a:rPr lang="ru-RU" sz="1800" b="1" dirty="0" smtClean="0"/>
              <a:t>Меж боями в перерыве-</a:t>
            </a:r>
          </a:p>
          <a:p>
            <a:pPr algn="just">
              <a:buNone/>
            </a:pPr>
            <a:r>
              <a:rPr lang="ru-RU" sz="1800" b="1" dirty="0" smtClean="0"/>
              <a:t>Боевой частушкою.</a:t>
            </a:r>
            <a:endParaRPr lang="ru-RU" sz="1800" b="1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357158" y="1428736"/>
            <a:ext cx="3008313" cy="46910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" name="Рисунок 9" descr="62ba97c592e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428604"/>
            <a:ext cx="4572032" cy="57864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 descr="0_3fa2_2f5a8382_orig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285728"/>
            <a:ext cx="4000528" cy="6357982"/>
          </a:xfrm>
          <a:prstGeom prst="rect">
            <a:avLst/>
          </a:prstGeom>
        </p:spPr>
      </p:pic>
      <p:sp>
        <p:nvSpPr>
          <p:cNvPr id="9" name="Содержимое 2"/>
          <p:cNvSpPr>
            <a:spLocks noGrp="1"/>
          </p:cNvSpPr>
          <p:nvPr>
            <p:ph type="body" sz="half" idx="2"/>
          </p:nvPr>
        </p:nvSpPr>
        <p:spPr>
          <a:xfrm>
            <a:off x="285720" y="285750"/>
            <a:ext cx="4500594" cy="88582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i="1" dirty="0" smtClean="0"/>
              <a:t>Вчитаемся в стихотворные строчки  </a:t>
            </a:r>
            <a:r>
              <a:rPr lang="ru-RU" sz="2000" b="1" i="1" dirty="0" err="1" smtClean="0"/>
              <a:t>Б.Ширшова</a:t>
            </a:r>
            <a:r>
              <a:rPr lang="ru-RU" sz="2000" b="1" i="1" dirty="0" smtClean="0"/>
              <a:t> .</a:t>
            </a:r>
          </a:p>
          <a:p>
            <a:pPr>
              <a:buNone/>
            </a:pPr>
            <a:r>
              <a:rPr lang="ru-RU" sz="2000" b="1" i="1" dirty="0" smtClean="0"/>
              <a:t>Вот танкист:</a:t>
            </a:r>
            <a:endParaRPr lang="ru-RU" sz="2000" b="1" i="1" dirty="0" smtClean="0"/>
          </a:p>
          <a:p>
            <a:pPr>
              <a:buNone/>
            </a:pPr>
            <a:r>
              <a:rPr lang="ru-RU" sz="2000" b="1" dirty="0" smtClean="0"/>
              <a:t>На высоте он с танком был оставлен,</a:t>
            </a:r>
          </a:p>
          <a:p>
            <a:pPr>
              <a:buNone/>
            </a:pPr>
            <a:r>
              <a:rPr lang="ru-RU" sz="2000" b="1" dirty="0" smtClean="0"/>
              <a:t>Чтоб поддержать атаку…</a:t>
            </a:r>
          </a:p>
          <a:p>
            <a:pPr>
              <a:buNone/>
            </a:pPr>
            <a:r>
              <a:rPr lang="ru-RU" sz="2000" b="1" dirty="0" smtClean="0"/>
              <a:t>На пятый день, когда, врага откинув, </a:t>
            </a:r>
          </a:p>
          <a:p>
            <a:pPr>
              <a:buNone/>
            </a:pPr>
            <a:r>
              <a:rPr lang="ru-RU" sz="2000" b="1" dirty="0" smtClean="0"/>
              <a:t>На высоту взойти нам удалось,</a:t>
            </a:r>
          </a:p>
          <a:p>
            <a:pPr>
              <a:buNone/>
            </a:pPr>
            <a:r>
              <a:rPr lang="ru-RU" sz="2000" b="1" dirty="0" smtClean="0"/>
              <a:t>Увидели мы чёрную машину,</a:t>
            </a:r>
          </a:p>
          <a:p>
            <a:pPr>
              <a:buNone/>
            </a:pPr>
            <a:r>
              <a:rPr lang="ru-RU" sz="2000" b="1" dirty="0" smtClean="0"/>
              <a:t>Пробитую снарядами насквозь.</a:t>
            </a:r>
          </a:p>
          <a:p>
            <a:pPr>
              <a:buNone/>
            </a:pPr>
            <a:r>
              <a:rPr lang="ru-RU" sz="2000" b="1" dirty="0" smtClean="0"/>
              <a:t>Танкист сидел в песке, откинув тело</a:t>
            </a:r>
          </a:p>
          <a:p>
            <a:pPr>
              <a:buNone/>
            </a:pPr>
            <a:r>
              <a:rPr lang="ru-RU" sz="2000" b="1" dirty="0" smtClean="0"/>
              <a:t>На сорванный с разбитой башни люк.</a:t>
            </a:r>
          </a:p>
          <a:p>
            <a:pPr>
              <a:buNone/>
            </a:pPr>
            <a:r>
              <a:rPr lang="ru-RU" sz="2000" b="1" dirty="0" smtClean="0"/>
              <a:t>И тускло фотография блестела</a:t>
            </a:r>
          </a:p>
          <a:p>
            <a:pPr>
              <a:buNone/>
            </a:pPr>
            <a:r>
              <a:rPr lang="ru-RU" sz="2000" b="1" dirty="0" smtClean="0"/>
              <a:t>В распухших пальцах обожжённых рук</a:t>
            </a:r>
          </a:p>
          <a:p>
            <a:pPr>
              <a:buNone/>
            </a:pPr>
            <a:r>
              <a:rPr lang="ru-RU" sz="2000" b="1" dirty="0" smtClean="0"/>
              <a:t>А на открытке радостно сияли</a:t>
            </a:r>
          </a:p>
          <a:p>
            <a:pPr>
              <a:buNone/>
            </a:pPr>
            <a:r>
              <a:rPr lang="ru-RU" sz="2000" b="1" dirty="0" smtClean="0"/>
              <a:t>Два озорных мальчишеских лица,</a:t>
            </a:r>
          </a:p>
          <a:p>
            <a:pPr>
              <a:buNone/>
            </a:pPr>
            <a:r>
              <a:rPr lang="ru-RU" sz="2000" b="1" dirty="0" smtClean="0"/>
              <a:t>Как будто, встретив поезд на вокзале,</a:t>
            </a:r>
          </a:p>
          <a:p>
            <a:pPr>
              <a:buNone/>
            </a:pPr>
            <a:r>
              <a:rPr lang="ru-RU" sz="2000" b="1" dirty="0" smtClean="0"/>
              <a:t>Ребята вновь увидели отца.</a:t>
            </a:r>
            <a:endParaRPr lang="ru-RU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28" y="285728"/>
            <a:ext cx="3971924" cy="600079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i="1" dirty="0" smtClean="0"/>
              <a:t>А вот </a:t>
            </a:r>
            <a:r>
              <a:rPr lang="ru-RU" b="1" i="1" dirty="0" smtClean="0"/>
              <a:t>разведчик: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sz="3400" b="1" dirty="0" smtClean="0"/>
              <a:t>Жестоко израненный русский солдат.</a:t>
            </a:r>
          </a:p>
          <a:p>
            <a:pPr>
              <a:buNone/>
            </a:pPr>
            <a:r>
              <a:rPr lang="ru-RU" sz="3400" b="1" dirty="0" smtClean="0"/>
              <a:t>Дополз </a:t>
            </a:r>
            <a:r>
              <a:rPr lang="ru-RU" sz="3400" b="1" dirty="0" smtClean="0"/>
              <a:t>он, собравши последние  силы,</a:t>
            </a:r>
          </a:p>
          <a:p>
            <a:pPr>
              <a:buNone/>
            </a:pPr>
            <a:r>
              <a:rPr lang="ru-RU" sz="3400" b="1" dirty="0" smtClean="0"/>
              <a:t>До темных </a:t>
            </a:r>
            <a:r>
              <a:rPr lang="ru-RU" sz="3400" b="1" dirty="0" err="1" smtClean="0"/>
              <a:t>деревьев,до</a:t>
            </a:r>
            <a:r>
              <a:rPr lang="ru-RU" sz="3400" b="1" dirty="0" smtClean="0"/>
              <a:t> места могилы,</a:t>
            </a:r>
          </a:p>
          <a:p>
            <a:pPr>
              <a:buNone/>
            </a:pPr>
            <a:r>
              <a:rPr lang="ru-RU" sz="3400" b="1" dirty="0" smtClean="0"/>
              <a:t>И немца, что берег чужой охранял,</a:t>
            </a:r>
          </a:p>
          <a:p>
            <a:pPr>
              <a:buNone/>
            </a:pPr>
            <a:r>
              <a:rPr lang="ru-RU" sz="3400" b="1" dirty="0" smtClean="0"/>
              <a:t>Ударом </a:t>
            </a:r>
            <a:r>
              <a:rPr lang="ru-RU" sz="3400" b="1" dirty="0" smtClean="0"/>
              <a:t>кинжала </a:t>
            </a:r>
            <a:r>
              <a:rPr lang="ru-RU" sz="3400" b="1" dirty="0" smtClean="0"/>
              <a:t>сразил наповал.</a:t>
            </a:r>
          </a:p>
          <a:p>
            <a:pPr>
              <a:buNone/>
            </a:pPr>
            <a:r>
              <a:rPr lang="ru-RU" sz="3400" b="1" dirty="0" smtClean="0"/>
              <a:t>Теряя сознанье, курок пистолета</a:t>
            </a:r>
          </a:p>
          <a:p>
            <a:pPr>
              <a:buNone/>
            </a:pPr>
            <a:r>
              <a:rPr lang="ru-RU" sz="3400" b="1" dirty="0" smtClean="0"/>
              <a:t>Разведчик нажал, и взлетела ракета</a:t>
            </a:r>
            <a:endParaRPr lang="ru-RU" sz="3800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i="1" dirty="0" smtClean="0"/>
              <a:t>Что узнаем из фронтовых стихов поэта о бойцах?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85728"/>
            <a:ext cx="3543296" cy="584043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6feb535ec57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214290"/>
            <a:ext cx="4572032" cy="61436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9060ed3d1464.jpg"/>
          <p:cNvPicPr>
            <a:picLocks noChangeAspect="1"/>
          </p:cNvPicPr>
          <p:nvPr/>
        </p:nvPicPr>
        <p:blipFill>
          <a:blip r:embed="rId3">
            <a:lum/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572560" cy="642942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3500" dirty="0" smtClean="0"/>
              <a:t>   </a:t>
            </a:r>
            <a:r>
              <a:rPr lang="ru-RU" sz="3600" b="1" dirty="0" smtClean="0"/>
              <a:t>На захваченных территориях фашисты совершали дикие по своей жестокости преступления. Немецким солдатам в специально составленных «12 заповедях в обращении с русскими» предлагалось применять самые жестокие и самые безжалостные меры. А в приказе Гиммлера говорилось, что после отхода немецких войск противник должен найти сожжённую и разрушенную страну. 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2794031" cy="11620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86314" y="142852"/>
            <a:ext cx="3900486" cy="63706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i="1" dirty="0" smtClean="0"/>
              <a:t>      М</a:t>
            </a:r>
            <a:r>
              <a:rPr lang="ru-RU" sz="1800" b="1" i="1" dirty="0" smtClean="0"/>
              <a:t>ожно </a:t>
            </a:r>
            <a:r>
              <a:rPr lang="ru-RU" sz="1800" b="1" i="1" dirty="0" smtClean="0"/>
              <a:t>ли </a:t>
            </a:r>
            <a:r>
              <a:rPr lang="ru-RU" sz="1800" b="1" i="1" dirty="0" smtClean="0"/>
              <a:t>утверждать</a:t>
            </a:r>
            <a:r>
              <a:rPr lang="ru-RU" sz="1800" b="1" i="1" dirty="0" smtClean="0"/>
              <a:t>, что стихи </a:t>
            </a:r>
            <a:r>
              <a:rPr lang="ru-RU" sz="1800" b="1" i="1" dirty="0" err="1" smtClean="0"/>
              <a:t>Б.Ширшова</a:t>
            </a:r>
            <a:r>
              <a:rPr lang="ru-RU" sz="1800" b="1" i="1" dirty="0" smtClean="0"/>
              <a:t> помогают увидеть трагедию русских городов и сел? Подтвердите ответ текстом.</a:t>
            </a:r>
          </a:p>
          <a:p>
            <a:pPr>
              <a:buNone/>
            </a:pPr>
            <a:r>
              <a:rPr lang="ru-RU" sz="1800" b="1" dirty="0" smtClean="0"/>
              <a:t>Развалины домов, обломки кирпичей</a:t>
            </a:r>
            <a:r>
              <a:rPr lang="ru-RU" sz="1800" b="1" dirty="0" smtClean="0"/>
              <a:t>,</a:t>
            </a:r>
          </a:p>
          <a:p>
            <a:pPr>
              <a:buNone/>
            </a:pPr>
            <a:r>
              <a:rPr lang="ru-RU" sz="1800" b="1" dirty="0" smtClean="0"/>
              <a:t>И </a:t>
            </a:r>
            <a:r>
              <a:rPr lang="ru-RU" sz="1800" b="1" dirty="0" smtClean="0"/>
              <a:t>белые - на </a:t>
            </a:r>
            <a:r>
              <a:rPr lang="ru-RU" sz="1800" b="1" dirty="0" smtClean="0"/>
              <a:t>черном пепелище-</a:t>
            </a:r>
          </a:p>
          <a:p>
            <a:pPr>
              <a:buNone/>
            </a:pPr>
            <a:r>
              <a:rPr lang="ru-RU" sz="1800" b="1" dirty="0" smtClean="0"/>
              <a:t>Торчат столбы угрюмые печей,</a:t>
            </a:r>
          </a:p>
          <a:p>
            <a:pPr>
              <a:buNone/>
            </a:pPr>
            <a:r>
              <a:rPr lang="ru-RU" sz="1800" b="1" dirty="0" smtClean="0"/>
              <a:t>Как памятники смерти на кладбище.</a:t>
            </a:r>
          </a:p>
          <a:p>
            <a:pPr>
              <a:buNone/>
            </a:pPr>
            <a:r>
              <a:rPr lang="ru-RU" sz="1800" b="1" dirty="0" smtClean="0"/>
              <a:t>Куда ни </a:t>
            </a:r>
            <a:r>
              <a:rPr lang="ru-RU" sz="1800" b="1" dirty="0" smtClean="0"/>
              <a:t>глянь - пустынная </a:t>
            </a:r>
            <a:r>
              <a:rPr lang="ru-RU" sz="1800" b="1" dirty="0" smtClean="0"/>
              <a:t>земля,</a:t>
            </a:r>
          </a:p>
          <a:p>
            <a:pPr>
              <a:buNone/>
            </a:pPr>
            <a:r>
              <a:rPr lang="ru-RU" sz="1800" b="1" dirty="0" smtClean="0"/>
              <a:t>Бугры земли отмечены крестами…</a:t>
            </a:r>
          </a:p>
          <a:p>
            <a:pPr>
              <a:buNone/>
            </a:pPr>
            <a:r>
              <a:rPr lang="ru-RU" sz="1800" b="1" dirty="0" smtClean="0"/>
              <a:t>Земля моя, родимая земля,</a:t>
            </a:r>
          </a:p>
          <a:p>
            <a:pPr>
              <a:buNone/>
            </a:pPr>
            <a:r>
              <a:rPr lang="ru-RU" sz="1800" b="1" dirty="0" smtClean="0"/>
              <a:t>Истоптанная вражьими ногами!</a:t>
            </a:r>
          </a:p>
          <a:p>
            <a:pPr>
              <a:buNone/>
            </a:pPr>
            <a:r>
              <a:rPr lang="ru-RU" sz="1800" b="1" dirty="0" smtClean="0"/>
              <a:t>Тобой одной душа моя горда,</a:t>
            </a:r>
          </a:p>
          <a:p>
            <a:pPr>
              <a:buNone/>
            </a:pPr>
            <a:r>
              <a:rPr lang="ru-RU" sz="1800" b="1" dirty="0" smtClean="0"/>
              <a:t>Как воином, которого пытали</a:t>
            </a:r>
          </a:p>
          <a:p>
            <a:pPr>
              <a:buNone/>
            </a:pPr>
            <a:r>
              <a:rPr lang="ru-RU" sz="1800" b="1" dirty="0" smtClean="0"/>
              <a:t>Враги и плен, страданье и беда.</a:t>
            </a:r>
          </a:p>
          <a:p>
            <a:pPr>
              <a:buNone/>
            </a:pPr>
            <a:r>
              <a:rPr lang="ru-RU" sz="1800" b="1" dirty="0" smtClean="0"/>
              <a:t>А он остался твердым навсегда,</a:t>
            </a:r>
          </a:p>
          <a:p>
            <a:pPr>
              <a:buNone/>
            </a:pPr>
            <a:r>
              <a:rPr lang="ru-RU" sz="1800" b="1" dirty="0" smtClean="0"/>
              <a:t>С геройским сердцем,</a:t>
            </a:r>
          </a:p>
          <a:p>
            <a:pPr>
              <a:buNone/>
            </a:pPr>
            <a:r>
              <a:rPr lang="ru-RU" sz="1800" b="1" dirty="0" smtClean="0"/>
              <a:t>Кованным из стали.</a:t>
            </a:r>
            <a:endParaRPr lang="ru-RU" sz="18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1357298"/>
            <a:ext cx="2794031" cy="46910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qq-pp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142852"/>
            <a:ext cx="4500594" cy="65008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1209983143_pob500.jpg"/>
          <p:cNvPicPr>
            <a:picLocks noChangeAspect="1"/>
          </p:cNvPicPr>
          <p:nvPr/>
        </p:nvPicPr>
        <p:blipFill>
          <a:blip r:embed="rId3">
            <a:lum bright="10000"/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52"/>
            <a:ext cx="7929618" cy="5924551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4000" b="1" dirty="0" smtClean="0">
                <a:cs typeface="Times New Roman" pitchFamily="18" charset="0"/>
              </a:rPr>
              <a:t>Борис Ширшов прожил всего 52 года, но успел многое. Издано более 20 книг. О войне писал до дней своих последних.</a:t>
            </a:r>
          </a:p>
          <a:p>
            <a:pPr algn="just">
              <a:buNone/>
            </a:pPr>
            <a:r>
              <a:rPr lang="ru-RU" sz="4000" b="1" i="1" dirty="0" smtClean="0">
                <a:cs typeface="Times New Roman" pitchFamily="18" charset="0"/>
              </a:rPr>
              <a:t>Грядущий </a:t>
            </a:r>
            <a:r>
              <a:rPr lang="ru-RU" sz="4000" b="1" i="1" dirty="0" smtClean="0">
                <a:cs typeface="Times New Roman" pitchFamily="18" charset="0"/>
              </a:rPr>
              <a:t>век! Ты был спасен двадцатым.</a:t>
            </a:r>
          </a:p>
          <a:p>
            <a:pPr algn="just">
              <a:buNone/>
            </a:pPr>
            <a:r>
              <a:rPr lang="ru-RU" sz="4000" b="1" i="1" dirty="0" smtClean="0">
                <a:cs typeface="Times New Roman" pitchFamily="18" charset="0"/>
              </a:rPr>
              <a:t>Не допусти, чтоб вымерзла земля.</a:t>
            </a:r>
          </a:p>
          <a:p>
            <a:pPr algn="just">
              <a:buNone/>
            </a:pPr>
            <a:r>
              <a:rPr lang="ru-RU" sz="4000" b="1" i="1" dirty="0" smtClean="0">
                <a:cs typeface="Times New Roman" pitchFamily="18" charset="0"/>
              </a:rPr>
              <a:t>Последнему известному солдату </a:t>
            </a:r>
          </a:p>
          <a:p>
            <a:pPr algn="just">
              <a:buNone/>
            </a:pPr>
            <a:r>
              <a:rPr lang="ru-RU" sz="4000" b="1" i="1" dirty="0" smtClean="0">
                <a:cs typeface="Times New Roman" pitchFamily="18" charset="0"/>
              </a:rPr>
              <a:t>Зажги навечно пламя у Кремля…</a:t>
            </a:r>
            <a:endParaRPr lang="ru-RU" sz="4000" b="1" i="1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540</Words>
  <Application>Microsoft Office PowerPoint</Application>
  <PresentationFormat>Экран (4:3)</PresentationFormat>
  <Paragraphs>81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Строки,добытые в боях</vt:lpstr>
      <vt:lpstr>Слайд 2</vt:lpstr>
      <vt:lpstr>Слайд 3</vt:lpstr>
      <vt:lpstr>: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Строки,добытые в боях.</dc:title>
  <dc:creator>1</dc:creator>
  <cp:lastModifiedBy>1</cp:lastModifiedBy>
  <cp:revision>58</cp:revision>
  <dcterms:created xsi:type="dcterms:W3CDTF">2009-03-16T18:33:35Z</dcterms:created>
  <dcterms:modified xsi:type="dcterms:W3CDTF">2009-03-18T20:04:08Z</dcterms:modified>
</cp:coreProperties>
</file>