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Михаил Афанасьевич Булгаков Викторина по роману </a:t>
            </a:r>
            <a:br>
              <a:rPr lang="ru-RU" dirty="0" smtClean="0"/>
            </a:br>
            <a:r>
              <a:rPr lang="ru-RU" dirty="0" smtClean="0"/>
              <a:t>«Мастер и Маргарита»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2484437"/>
            <a:ext cx="4648200" cy="4373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Верите ли вы, что роман «Мастер и Маргарита» в литературоведении называют «Евангелие от Михаила»?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2" name="Picture 6" descr="C:\Documents and Settings\Ваденька\Рабочий стол\булгаков\efimenko_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514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752600"/>
            <a:ext cx="464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Верите ли вы, что  </a:t>
            </a:r>
          </a:p>
          <a:p>
            <a:pPr>
              <a:buNone/>
            </a:pPr>
            <a:r>
              <a:rPr lang="ru-RU" sz="2400" dirty="0" smtClean="0"/>
              <a:t>     описанный в  </a:t>
            </a:r>
            <a:r>
              <a:rPr lang="ru-RU" sz="2400" dirty="0" err="1" smtClean="0"/>
              <a:t>булгаковском</a:t>
            </a:r>
            <a:r>
              <a:rPr lang="ru-RU" sz="2400" dirty="0" smtClean="0"/>
              <a:t> романе  вечер 1 мая 1929 года в Москве , оказавшийся  необычайно жарким,  был  на самом деле таким?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Ваденька\Рабочий стол\булгаков\brunea_penture_patriarsh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863" y="0"/>
            <a:ext cx="46431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сообщениям прессы, 1 мая 1929 года в Москве наблюдалось резкое потепление, необычное для этого времени года, в результате чего температура за один день поднялась от нуля до тридцати градусов.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аденька\Рабочий стол\булгаков\lorieux_wo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744" y="1295400"/>
            <a:ext cx="5294257" cy="556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6248400" cy="5897563"/>
          </a:xfrm>
        </p:spPr>
        <p:txBody>
          <a:bodyPr/>
          <a:lstStyle/>
          <a:p>
            <a:r>
              <a:rPr lang="ru-RU" dirty="0" smtClean="0"/>
              <a:t>Верите ли вы, что  в первой редакции романа содержалось детальное описание примет </a:t>
            </a:r>
            <a:r>
              <a:rPr lang="ru-RU" dirty="0" err="1" smtClean="0"/>
              <a:t>Воланда</a:t>
            </a:r>
            <a:r>
              <a:rPr lang="ru-RU" dirty="0" smtClean="0"/>
              <a:t> длиной </a:t>
            </a:r>
          </a:p>
          <a:p>
            <a:pPr>
              <a:buNone/>
            </a:pPr>
            <a:r>
              <a:rPr lang="ru-RU" dirty="0" smtClean="0"/>
              <a:t>    15 рукописных </a:t>
            </a:r>
          </a:p>
          <a:p>
            <a:pPr>
              <a:buNone/>
            </a:pPr>
            <a:r>
              <a:rPr lang="ru-RU" dirty="0" smtClean="0"/>
              <a:t>    страниц?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Какой эпизод романа изображён на фотоиллюстрации?</a:t>
            </a:r>
            <a:endParaRPr lang="ru-RU" sz="2400" b="1" dirty="0"/>
          </a:p>
        </p:txBody>
      </p:sp>
      <p:pic>
        <p:nvPicPr>
          <p:cNvPr id="37890" name="Picture 2" descr="C:\Documents and Settings\Ваденька\Рабочий стол\булгаков\lorieux_pogon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50322" cy="548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34591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Какой эпизод  романа изображён на фотоиллюстрации?</a:t>
            </a:r>
            <a:endParaRPr lang="ru-RU" sz="3200" b="1" dirty="0"/>
          </a:p>
        </p:txBody>
      </p:sp>
      <p:pic>
        <p:nvPicPr>
          <p:cNvPr id="38914" name="Picture 2" descr="C:\Documents and Settings\Ваденька\Рабочий стол\булгаков\retroatelier_ivan_i_berlio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30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1219200"/>
            <a:ext cx="3505200" cy="3124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Какой эпизод  романа изображён на фотоиллюстрации?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39938" name="Picture 2" descr="C:\Documents and Settings\Ваденька\Рабочий стол\булгаков\retroatelier_totchas_i_podletel_etot_tramva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690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609600"/>
            <a:ext cx="4267200" cy="33067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Кому посвящена скульптура, установленная во дворе </a:t>
            </a:r>
            <a:r>
              <a:rPr lang="ru-RU" sz="3200" b="1" dirty="0" err="1" smtClean="0"/>
              <a:t>Булгаковского</a:t>
            </a:r>
            <a:r>
              <a:rPr lang="ru-RU" sz="3200" b="1" dirty="0" smtClean="0"/>
              <a:t> музея? </a:t>
            </a:r>
            <a:endParaRPr lang="ru-RU" sz="3200" b="1" dirty="0"/>
          </a:p>
        </p:txBody>
      </p:sp>
      <p:pic>
        <p:nvPicPr>
          <p:cNvPr id="40962" name="Picture 2" descr="C:\Documents and Settings\Ваденька\Рабочий стол\булгаков\rukavishnikov_fagot_begem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денька\Рабочий стол\булгаков\rusheva_pervaia_vstrecha_mastera_i_margar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5928"/>
            <a:ext cx="8366235" cy="6672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Какой эпизод  романа изображён на иллюстрации?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денька\Рабочий стол\булгаков\66402466_Into_the_Fire_by_silverry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Кто в романе произносит фразу «Рукописи не горят?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10200"/>
            <a:ext cx="6629400" cy="71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505200" cy="3230562"/>
          </a:xfrm>
        </p:spPr>
        <p:txBody>
          <a:bodyPr>
            <a:normAutofit/>
          </a:bodyPr>
          <a:lstStyle/>
          <a:p>
            <a:r>
              <a:rPr lang="ru-RU" dirty="0" smtClean="0"/>
              <a:t>Опишите иллюстрацию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Ваденька\Рабочий стол\булгаков\efimenko_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84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Опишите иллюстрацию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galubich\Desktop\ТЕХНИКУМ 22декабря\ЛИТЕРАТУРА\БУЛГАКОВ\булг\lorieux_v_aleksandrovskom_sa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55442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Михаил Афанасьевич Булгаков Викторина по роману  «Мастер и Маргарита»</vt:lpstr>
      <vt:lpstr>Какой эпизод романа изображён на фотоиллюстрации?</vt:lpstr>
      <vt:lpstr>Какой эпизод  романа изображён на фотоиллюстрации?</vt:lpstr>
      <vt:lpstr>Какой эпизод  романа изображён на фотоиллюстрации?</vt:lpstr>
      <vt:lpstr>Кому посвящена скульптура, установленная во дворе Булгаковского музея? </vt:lpstr>
      <vt:lpstr>Какой эпизод  романа изображён на иллюстрации?</vt:lpstr>
      <vt:lpstr>Кто в романе произносит фразу «Рукописи не горят?</vt:lpstr>
      <vt:lpstr>Опишите иллюстрацию</vt:lpstr>
      <vt:lpstr>Опишите иллюстрацию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Булгаков Викторина по роману  «Мастер и Маргарита»</dc:title>
  <dc:creator>olgalubich</dc:creator>
  <cp:lastModifiedBy>olgalubich</cp:lastModifiedBy>
  <cp:revision>2</cp:revision>
  <dcterms:created xsi:type="dcterms:W3CDTF">2015-01-04T07:19:06Z</dcterms:created>
  <dcterms:modified xsi:type="dcterms:W3CDTF">2015-01-04T07:31:12Z</dcterms:modified>
</cp:coreProperties>
</file>