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63" r:id="rId2"/>
    <p:sldId id="300" r:id="rId3"/>
    <p:sldId id="271" r:id="rId4"/>
    <p:sldId id="351" r:id="rId5"/>
    <p:sldId id="308" r:id="rId6"/>
    <p:sldId id="356" r:id="rId7"/>
    <p:sldId id="261" r:id="rId8"/>
    <p:sldId id="352" r:id="rId9"/>
    <p:sldId id="309" r:id="rId10"/>
    <p:sldId id="357" r:id="rId11"/>
    <p:sldId id="354" r:id="rId12"/>
    <p:sldId id="353" r:id="rId13"/>
    <p:sldId id="355" r:id="rId14"/>
    <p:sldId id="358" r:id="rId15"/>
    <p:sldId id="301" r:id="rId16"/>
    <p:sldId id="310" r:id="rId17"/>
    <p:sldId id="286" r:id="rId18"/>
    <p:sldId id="359" r:id="rId19"/>
    <p:sldId id="292" r:id="rId20"/>
    <p:sldId id="360" r:id="rId21"/>
    <p:sldId id="303" r:id="rId22"/>
    <p:sldId id="282" r:id="rId23"/>
    <p:sldId id="362" r:id="rId24"/>
    <p:sldId id="361" r:id="rId25"/>
    <p:sldId id="321" r:id="rId26"/>
    <p:sldId id="296" r:id="rId27"/>
    <p:sldId id="320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684" autoAdjust="0"/>
    <p:restoredTop sz="94569" autoAdjust="0"/>
  </p:normalViewPr>
  <p:slideViewPr>
    <p:cSldViewPr>
      <p:cViewPr varScale="1">
        <p:scale>
          <a:sx n="62" d="100"/>
          <a:sy n="62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DB9DC-903E-445A-BC0A-4B8D2CCA2B2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12BB-CEF4-43B9-BFAD-9C5B61A50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12BB-CEF4-43B9-BFAD-9C5B61A5014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Михаил Афанасьевич Булгаков Роман «Мастер и Маргарита»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Презентацию выполнила преподаватель КГБОУ СПО «Камчатский индустриальный техникум» </a:t>
            </a:r>
            <a:r>
              <a:rPr lang="ru-RU" dirty="0" err="1" smtClean="0">
                <a:solidFill>
                  <a:srgbClr val="FF0000"/>
                </a:solidFill>
              </a:rPr>
              <a:t>Любич</a:t>
            </a:r>
            <a:r>
              <a:rPr lang="ru-RU" dirty="0" smtClean="0">
                <a:solidFill>
                  <a:srgbClr val="FF0000"/>
                </a:solidFill>
              </a:rPr>
              <a:t> Ольга Александровна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Ваденька\Рабочий стол\булгаков\efimenko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15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0200" y="1600201"/>
            <a:ext cx="3733800" cy="3428999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После того, как толпа зевак, сопровождавшая процессию к месту казни, вернулась в город,…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Ваденька\Рабочий стол\булгаков\efimenko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969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0" y="990600"/>
            <a:ext cx="31242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…на Лысой горе остаётся только ученик </a:t>
            </a:r>
            <a:r>
              <a:rPr lang="ru-RU" b="1" dirty="0" err="1" smtClean="0"/>
              <a:t>Иешуа</a:t>
            </a:r>
            <a:r>
              <a:rPr lang="ru-RU" b="1" dirty="0" smtClean="0"/>
              <a:t> Левий Матвей, бывший сборщик податей.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Ваденька\Рабочий стол\булгаков\kalinovsky_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22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Палач закалывает измученных осуждённых, и на гору обрушивается внезапный ливень.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Прокуратор вызывает </a:t>
            </a:r>
            <a:r>
              <a:rPr lang="ru-RU" b="1" dirty="0" err="1" smtClean="0"/>
              <a:t>Афрания</a:t>
            </a:r>
            <a:r>
              <a:rPr lang="ru-RU" b="1" dirty="0" smtClean="0"/>
              <a:t>, начальника своей тайной службы, и поручает ему убить Иуду из </a:t>
            </a:r>
            <a:r>
              <a:rPr lang="ru-RU" b="1" dirty="0" err="1" smtClean="0"/>
              <a:t>Кириафа</a:t>
            </a:r>
            <a:r>
              <a:rPr lang="ru-RU" b="1" dirty="0" smtClean="0"/>
              <a:t>, получившего деньги от Синедриона за то, что позволил в своём доме арестовать </a:t>
            </a:r>
            <a:r>
              <a:rPr lang="ru-RU" b="1" dirty="0" err="1" smtClean="0"/>
              <a:t>Иешуа</a:t>
            </a:r>
            <a:r>
              <a:rPr lang="ru-RU" b="1" dirty="0" smtClean="0"/>
              <a:t> </a:t>
            </a:r>
            <a:r>
              <a:rPr lang="ru-RU" b="1" dirty="0" err="1" smtClean="0"/>
              <a:t>Га-Ноцри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838200"/>
            <a:ext cx="4038600" cy="5287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Вскоре молодая женщина по имени Низа встречает Иуду и назначает ему свидание, где на него нападают неизвестные, закалывают его ножом и отбирают кошель с деньгами.</a:t>
            </a:r>
            <a:endParaRPr lang="ru-RU" b="1" dirty="0"/>
          </a:p>
        </p:txBody>
      </p:sp>
      <p:pic>
        <p:nvPicPr>
          <p:cNvPr id="28674" name="Picture 2" descr="C:\Documents and Settings\Ваденька\Рабочий стол\булгаков\martynuk_iuda_i_niz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Ваденька\Рабочий стол\булгаков\retroatelier_pilat_i_kaif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4953000" cy="699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733800" cy="6354762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/>
              <a:t>Через некоторое время </a:t>
            </a:r>
            <a:r>
              <a:rPr lang="ru-RU" sz="2400" b="1" dirty="0" err="1" smtClean="0"/>
              <a:t>Афраний</a:t>
            </a:r>
            <a:r>
              <a:rPr lang="ru-RU" sz="2400" b="1" dirty="0" smtClean="0"/>
              <a:t> докладывает Пилату о том, что Иуда зарезан, а мешок с деньгами — тридцать тетрадрахм — подброшен в дом первосвященника.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1600" y="1219200"/>
            <a:ext cx="3505200" cy="5181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К Пилату приводят Левия Матвея, который показывает прокуратору пергамент с записанными им проповедями </a:t>
            </a:r>
            <a:r>
              <a:rPr lang="ru-RU" b="1" dirty="0" err="1" smtClean="0"/>
              <a:t>Га-Ноцри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«Самый тяжкий порок — трусость», — читает прокуратор.</a:t>
            </a:r>
          </a:p>
          <a:p>
            <a:endParaRPr lang="ru-RU" dirty="0"/>
          </a:p>
        </p:txBody>
      </p:sp>
      <p:pic>
        <p:nvPicPr>
          <p:cNvPr id="25602" name="Picture 2" descr="C:\Documents and Settings\Ваденька\Рабочий стол\булгаков\martynuk_pi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93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денька\Рабочий стол\ОЛЕЧКА\ТЕХНИКУМ\ЛИТЕРАТУРА\БУЛГАКОВ\булг\KMO_116350_02325_1_t2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7442791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Но вернёмся в Москву. На закате солнца на террасе одного из московских зданий прощаются с городом </a:t>
            </a:r>
            <a:r>
              <a:rPr lang="ru-RU" sz="3200" b="1" dirty="0" err="1" smtClean="0"/>
              <a:t>Воланд</a:t>
            </a:r>
            <a:r>
              <a:rPr lang="ru-RU" sz="3200" b="1" dirty="0" smtClean="0"/>
              <a:t> и его свита.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59737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Внезапно появляется </a:t>
            </a:r>
            <a:br>
              <a:rPr lang="ru-RU" sz="3200" b="1" dirty="0" smtClean="0"/>
            </a:br>
            <a:r>
              <a:rPr lang="ru-RU" sz="3200" b="1" dirty="0" smtClean="0"/>
              <a:t>Левий Матвей, который предлагает </a:t>
            </a:r>
            <a:r>
              <a:rPr lang="ru-RU" sz="3200" b="1" dirty="0" err="1" smtClean="0"/>
              <a:t>Воланду</a:t>
            </a:r>
            <a:r>
              <a:rPr lang="ru-RU" sz="3200" b="1" dirty="0" smtClean="0"/>
              <a:t> взять Мастера к себе и наградить его покоем.</a:t>
            </a:r>
            <a:endParaRPr lang="ru-RU" sz="3200" b="1" dirty="0"/>
          </a:p>
        </p:txBody>
      </p:sp>
      <p:pic>
        <p:nvPicPr>
          <p:cNvPr id="29698" name="Picture 2" descr="C:\Documents and Settings\Ваденька\Рабочий стол\булгаков\retroatelier_woland_na_tabure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76800" cy="689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5800" y="2130425"/>
            <a:ext cx="4419600" cy="236537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«А что же вы не берёте его к себе, в свет?» — спрашивает </a:t>
            </a:r>
            <a:r>
              <a:rPr lang="ru-RU" sz="3200" b="1" dirty="0" err="1" smtClean="0"/>
              <a:t>Воланд</a:t>
            </a:r>
            <a:r>
              <a:rPr lang="ru-RU" sz="3200" b="1" dirty="0" smtClean="0"/>
              <a:t>.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«Он не заслужил света, он заслужил покой», — отвечает Левий Матвей. 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09600" y="52578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 descr="C:\Documents and Settings\Ваденька\Рабочий стол\ОЛЕЧКА\ТЕХНИКУМ\ЛИТЕРАТУРА\БУЛГАКОВ\булг\1352554148--rrssrsr-ryo-rrsrrsryoss-rrsrrrrrrr.-rsrrrrryor-r.-rsryorsrsrryor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"/>
            <a:ext cx="432954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Ваденька\Рабочий стол\булгаков\yashkemash_the_trial_of_yeshua_ha_bozr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7344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724400"/>
            <a:ext cx="7772400" cy="1470025"/>
          </a:xfrm>
        </p:spPr>
        <p:txBody>
          <a:bodyPr/>
          <a:lstStyle/>
          <a:p>
            <a:r>
              <a:rPr lang="ru-RU" b="1" dirty="0" smtClean="0"/>
              <a:t>Обратимся ко второй сюжетной линии романа.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0" y="304800"/>
            <a:ext cx="3276600" cy="62484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Через некоторое время, в домик к Маргарите и мастеру является </a:t>
            </a:r>
            <a:r>
              <a:rPr lang="ru-RU" b="1" dirty="0" err="1" smtClean="0"/>
              <a:t>Азазелло</a:t>
            </a:r>
            <a:r>
              <a:rPr lang="ru-RU" b="1" dirty="0" smtClean="0"/>
              <a:t> и приносит бутылку вина — подарок </a:t>
            </a:r>
            <a:r>
              <a:rPr lang="ru-RU" b="1" dirty="0" err="1" smtClean="0"/>
              <a:t>Воланда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Выпив вина, мастер и Маргарита падают без чувств.</a:t>
            </a:r>
            <a:endParaRPr lang="ru-RU" b="1" dirty="0"/>
          </a:p>
        </p:txBody>
      </p:sp>
      <p:pic>
        <p:nvPicPr>
          <p:cNvPr id="30722" name="Picture 2" descr="C:\Documents and Settings\Ваденька\Рабочий стол\булгаков\efimenko_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648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352800" cy="65833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«Прощайте!» — кричит </a:t>
            </a:r>
            <a:r>
              <a:rPr lang="ru-RU" sz="2800" b="1" dirty="0" err="1" smtClean="0"/>
              <a:t>Воланд</a:t>
            </a:r>
            <a:r>
              <a:rPr lang="ru-RU" sz="2800" b="1" dirty="0" smtClean="0"/>
              <a:t>;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Маргарита и Мастер идут по мосту через ручей, и Маргарита говорит: «Вот твой вечный дом, вечером к тебе придут те, кого ты любишь, а ночью я буду беречь твой сон».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810000"/>
            <a:ext cx="3581400" cy="231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C:\Documents and Settings\Ваденька\Рабочий стол\булгаков\retroatelier_s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532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Ваденька\Рабочий стол\булгаков\lorieux_svi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4648200" cy="698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64309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Волшебные чёрные кони уносят </a:t>
            </a:r>
            <a:r>
              <a:rPr lang="ru-RU" sz="2800" b="1" dirty="0" err="1" smtClean="0"/>
              <a:t>Воланда</a:t>
            </a:r>
            <a:r>
              <a:rPr lang="ru-RU" sz="2800" b="1" dirty="0" smtClean="0"/>
              <a:t>, его свиту, Маргариту и Мастера.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Ваденька\Рабочий стол\булгаков\retroatelier_tak_leteli_v_molchanii_dol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76800" cy="690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762000"/>
            <a:ext cx="3810000" cy="53641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«Ваш роман прочитали, — говорит </a:t>
            </a:r>
            <a:r>
              <a:rPr lang="ru-RU" sz="2400" b="1" dirty="0" err="1" smtClean="0"/>
              <a:t>Воланд</a:t>
            </a:r>
            <a:r>
              <a:rPr lang="ru-RU" sz="2400" b="1" dirty="0" smtClean="0"/>
              <a:t> Мастеру, — и я хотел бы показать вам вашего героя. </a:t>
            </a:r>
          </a:p>
          <a:p>
            <a:r>
              <a:rPr lang="ru-RU" sz="2400" b="1" dirty="0" smtClean="0"/>
              <a:t>Около двух тысяч лет сидит он на этой площадке и видит во сне лунную дорогу и хочет идти по ней и разговаривать с бродячим философом. Вы можете теперь кончить роман одной фразой».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5400" y="762000"/>
            <a:ext cx="3581400" cy="5791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«Свободен! Он ждёт тебя!» — кричит Мастер, и над чёрной бездной загорается город с садом, к которому протянулась лунная дорога, и по дороге этой стремительно бежит прокуратор.</a:t>
            </a:r>
            <a:endParaRPr lang="ru-RU" b="1" dirty="0"/>
          </a:p>
        </p:txBody>
      </p:sp>
      <p:pic>
        <p:nvPicPr>
          <p:cNvPr id="32770" name="Picture 2" descr="C:\Documents and Settings\Ваденька\Рабочий стол\булгаков\retroatelier_riadom_s_nim_shel_brodiachiiy_filoso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76800" cy="690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59737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 в Москве, после того как </a:t>
            </a:r>
            <a:r>
              <a:rPr lang="ru-RU" sz="3200" b="1" dirty="0" err="1" smtClean="0"/>
              <a:t>Воланд</a:t>
            </a:r>
            <a:r>
              <a:rPr lang="ru-RU" sz="3200" b="1" dirty="0" smtClean="0"/>
              <a:t> покинул её, ещё долго продолжается следствие по делу о преступной шайке, однако меры, принятые к её поимке, результатов не дают.</a:t>
            </a:r>
            <a:endParaRPr lang="ru-RU" sz="3200" b="1" dirty="0"/>
          </a:p>
        </p:txBody>
      </p:sp>
      <p:pic>
        <p:nvPicPr>
          <p:cNvPr id="4" name="Picture 2" descr="C:\Documents and Settings\Ваденька\Рабочий стол\ОЛЕЧКА\ТЕХНИКУМ\ЛИТЕРАТУРА\БУЛГАКОВ\булг\1352554146-0142036-www.nevsepic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769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64309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Опытные психиатры приходят к выводу, что члены шайки являлись невиданной силы гипнотизёрами.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42" name="Picture 2" descr="C:\Documents and Settings\Ваденька\Рабочий стол\ОЛЕЧКА\ТЕХНИКУМ\ЛИТЕРАТУРА\БУЛГАКОВ\булг\1352554140-0142671-www.nevsepic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563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8800" y="152400"/>
            <a:ext cx="3505200" cy="6172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Проходит несколько лет, события тех майских дней начинают забываться, и только профессор Иван Николаевич </a:t>
            </a:r>
            <a:r>
              <a:rPr lang="ru-RU" sz="2400" b="1" dirty="0" err="1" smtClean="0"/>
              <a:t>Понырев</a:t>
            </a:r>
            <a:r>
              <a:rPr lang="ru-RU" sz="2400" b="1" dirty="0" smtClean="0"/>
              <a:t>, бывший поэт Бездомный, каждый год, ли видит один и тот же сон, в котором к нему приходят и Маргарита, и Мастер, и </a:t>
            </a:r>
            <a:r>
              <a:rPr lang="ru-RU" sz="2400" b="1" dirty="0" err="1" smtClean="0"/>
              <a:t>Иешуа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Га-Ноцри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и</a:t>
            </a:r>
            <a:r>
              <a:rPr lang="ru-RU" sz="2400" b="1" dirty="0" smtClean="0"/>
              <a:t> жестокий пятый прокуратор Иудеи всадник Понтий Пилат.</a:t>
            </a:r>
            <a:endParaRPr lang="ru-RU" sz="2400" b="1" dirty="0"/>
          </a:p>
        </p:txBody>
      </p:sp>
      <p:pic>
        <p:nvPicPr>
          <p:cNvPr id="36866" name="Picture 2" descr="C:\Documents and Settings\Ваденька\Рабочий стол\булгаков\efimenko_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332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65833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Во дворце Ирода Великого прокуратор Иудеи Понтий Пилат допрашивает арестованного </a:t>
            </a:r>
            <a:r>
              <a:rPr lang="ru-RU" sz="2800" b="1" dirty="0" err="1" smtClean="0"/>
              <a:t>Иешуа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Га-Ноцри</a:t>
            </a:r>
            <a:r>
              <a:rPr lang="ru-RU" sz="2800" b="1" dirty="0" smtClean="0"/>
              <a:t>,… </a:t>
            </a:r>
            <a:endParaRPr lang="ru-RU" sz="2800" b="1" dirty="0"/>
          </a:p>
        </p:txBody>
      </p:sp>
      <p:pic>
        <p:nvPicPr>
          <p:cNvPr id="19458" name="Picture 2" descr="C:\Documents and Settings\Ваденька\Рабочий стол\ОЛЕЧКА\ТЕХНИКУМ\ЛИТЕРАТУРА\БУЛГАКОВ\булг\1352554143--rryorrs.-rsrrrrryor-r.-rsryossryo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05400" cy="686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39624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… которому Синедрион вынес смертный приговор за оскорбление власти кесаря, и приговор этот направлен на утверждение к Пилату. </a:t>
            </a:r>
            <a:endParaRPr lang="ru-RU" b="1" dirty="0"/>
          </a:p>
        </p:txBody>
      </p:sp>
      <p:pic>
        <p:nvPicPr>
          <p:cNvPr id="26626" name="Picture 2" descr="C:\Documents and Settings\Ваденька\Рабочий стол\булгаков\retroatelier_eto menia_ty nazyvaesh_dobrym_chelovek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0"/>
            <a:ext cx="4876800" cy="689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0" y="1600200"/>
            <a:ext cx="3429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Пилат допросил арестованного и понял,</a:t>
            </a:r>
          </a:p>
          <a:p>
            <a:pPr>
              <a:buNone/>
            </a:pPr>
            <a:r>
              <a:rPr lang="ru-RU" b="1" dirty="0" smtClean="0"/>
              <a:t>    что перед ним не разбойник, а бродячий философ, проповедующий царство истины и </a:t>
            </a:r>
          </a:p>
          <a:p>
            <a:pPr>
              <a:buNone/>
            </a:pPr>
            <a:r>
              <a:rPr lang="ru-RU" b="1" dirty="0" smtClean="0"/>
              <a:t>    справедливости. </a:t>
            </a:r>
            <a:endParaRPr lang="ru-RU" b="1" dirty="0"/>
          </a:p>
        </p:txBody>
      </p:sp>
      <p:pic>
        <p:nvPicPr>
          <p:cNvPr id="23555" name="Picture 3" descr="C:\Documents and Settings\Ваденька\Рабочий стол\булгаков\efimenko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70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Ваденька\Рабочий стол\булгаков\retroatelier_v_belom_plashe_s_krovavym_podboe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0"/>
            <a:ext cx="4876800" cy="690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4419600" cy="4572000"/>
          </a:xfrm>
        </p:spPr>
        <p:txBody>
          <a:bodyPr/>
          <a:lstStyle/>
          <a:p>
            <a:r>
              <a:rPr lang="ru-RU" b="1" dirty="0" smtClean="0"/>
              <a:t>Однако Понтий Пилат не может отпустить человека, которого обвиняют в преступлении против кесаря, и утверждает смертный приговор.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Ваденька\Рабочий стол\ОЛЕЧКА\ТЕХНИКУМ\ЛИТЕРАТУРА\БУЛГАКОВ\булг\1352554139-index_pic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19600" cy="6973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19600" y="914400"/>
            <a:ext cx="4343400" cy="5715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Первосвященник </a:t>
            </a:r>
            <a:r>
              <a:rPr lang="ru-RU" b="1" dirty="0" err="1" smtClean="0">
                <a:solidFill>
                  <a:schemeClr val="tx1"/>
                </a:solidFill>
              </a:rPr>
              <a:t>Каифа</a:t>
            </a:r>
            <a:r>
              <a:rPr lang="ru-RU" b="1" dirty="0" smtClean="0">
                <a:solidFill>
                  <a:schemeClr val="tx1"/>
                </a:solidFill>
              </a:rPr>
              <a:t> может отпустить на свободу одного из четырёх осуждённых на казнь преступников, в честь наступающего праздника Пасхи; Пилат просит, чтобы это был </a:t>
            </a:r>
            <a:r>
              <a:rPr lang="ru-RU" b="1" dirty="0" err="1" smtClean="0">
                <a:solidFill>
                  <a:schemeClr val="tx1"/>
                </a:solidFill>
              </a:rPr>
              <a:t>Га-Ноцри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Ваденька\Рабочий стол\булгаков\kalinovsky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Однако </a:t>
            </a:r>
            <a:r>
              <a:rPr lang="ru-RU" b="1" dirty="0" err="1" smtClean="0"/>
              <a:t>Каифа</a:t>
            </a:r>
            <a:r>
              <a:rPr lang="ru-RU" b="1" dirty="0" smtClean="0"/>
              <a:t> ему отказывает и отпускает разбойника </a:t>
            </a:r>
            <a:r>
              <a:rPr lang="ru-RU" b="1" dirty="0" err="1" smtClean="0"/>
              <a:t>Вар-Раввана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Ваденька\Рабочий стол\булгаков\d0b4d0b8d181d0bcd0b0d181-d0b3d0b5d181d182d0b0d181-d0b8-d0b8d0b5d188d183d0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/>
              <a:t>На вершине Лысой горы осуждённых распяли.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143</Words>
  <PresentationFormat>Экран (4:3)</PresentationFormat>
  <Paragraphs>36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Михаил Афанасьевич Булгаков Роман «Мастер и Маргарита»</vt:lpstr>
      <vt:lpstr>Обратимся ко второй сюжетной линии романа.</vt:lpstr>
      <vt:lpstr>Во дворце Ирода Великого прокуратор Иудеи Понтий Пилат допрашивает арестованного Иешуа Га-Ноцри,… </vt:lpstr>
      <vt:lpstr>Слайд 4</vt:lpstr>
      <vt:lpstr>Слайд 5</vt:lpstr>
      <vt:lpstr>Слайд 6</vt:lpstr>
      <vt:lpstr> </vt:lpstr>
      <vt:lpstr>Однако Каифа ему отказывает и отпускает разбойника Вар-Раввана.</vt:lpstr>
      <vt:lpstr>Слайд 9</vt:lpstr>
      <vt:lpstr>Слайд 10</vt:lpstr>
      <vt:lpstr>Слайд 11</vt:lpstr>
      <vt:lpstr>Палач закалывает измученных осуждённых, и на гору обрушивается внезапный ливень.</vt:lpstr>
      <vt:lpstr>Слайд 13</vt:lpstr>
      <vt:lpstr>Слайд 14</vt:lpstr>
      <vt:lpstr> Через некоторое время Афраний докладывает Пилату о том, что Иуда зарезан, а мешок с деньгами — тридцать тетрадрахм — подброшен в дом первосвященника. </vt:lpstr>
      <vt:lpstr>Слайд 16</vt:lpstr>
      <vt:lpstr>Но вернёмся в Москву. На закате солнца на террасе одного из московских зданий прощаются с городом Воланд и его свита. </vt:lpstr>
      <vt:lpstr>Внезапно появляется  Левий Матвей, который предлагает Воланду взять Мастера к себе и наградить его покоем.</vt:lpstr>
      <vt:lpstr>  «А что же вы не берёте его к себе, в свет?» — спрашивает Воланд.   «Он не заслужил света, он заслужил покой», — отвечает Левий Матвей.  </vt:lpstr>
      <vt:lpstr>Слайд 20</vt:lpstr>
      <vt:lpstr>«Прощайте!» — кричит Воланд;   Маргарита и Мастер идут по мосту через ручей, и Маргарита говорит: «Вот твой вечный дом, вечером к тебе придут те, кого ты любишь, а ночью я буду беречь твой сон». </vt:lpstr>
      <vt:lpstr>Волшебные чёрные кони уносят Воланда, его свиту, Маргариту и Мастера. </vt:lpstr>
      <vt:lpstr>Слайд 23</vt:lpstr>
      <vt:lpstr>Слайд 24</vt:lpstr>
      <vt:lpstr>А в Москве, после того как Воланд покинул её, ещё долго продолжается следствие по делу о преступной шайке, однако меры, принятые к её поимке, результатов не дают.</vt:lpstr>
      <vt:lpstr>Опытные психиатры приходят к выводу, что члены шайки являлись невиданной силы гипнотизёрами.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olgalubich</cp:lastModifiedBy>
  <cp:revision>22</cp:revision>
  <dcterms:modified xsi:type="dcterms:W3CDTF">2015-01-04T08:18:04Z</dcterms:modified>
</cp:coreProperties>
</file>