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5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E999C-6FF0-461C-A9E3-E045CE254C65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8102A-FB2C-4F4B-8A7C-E8D66D115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Михаил Афанасьевич Булгаков «Мастер и Маргарита» </a:t>
            </a:r>
            <a:r>
              <a:rPr lang="ru-RU" smtClean="0"/>
              <a:t>2 часть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Презентацию выполнила преподаватель КГБОУ СПО «Камчатский индустриальный техникум» </a:t>
            </a:r>
            <a:r>
              <a:rPr lang="ru-RU" dirty="0" err="1" smtClean="0">
                <a:solidFill>
                  <a:srgbClr val="FF0000"/>
                </a:solidFill>
              </a:rPr>
              <a:t>Любич</a:t>
            </a:r>
            <a:r>
              <a:rPr lang="ru-RU" dirty="0" smtClean="0">
                <a:solidFill>
                  <a:srgbClr val="FF0000"/>
                </a:solidFill>
              </a:rPr>
              <a:t> Ольга Александровна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990600"/>
            <a:ext cx="3657600" cy="54102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Однажды Маргарита просыпается с ощущением, что что-то должно произойти. </a:t>
            </a:r>
          </a:p>
          <a:p>
            <a:r>
              <a:rPr lang="ru-RU" b="1" dirty="0" smtClean="0"/>
              <a:t>Утирая слёзы, она перебирает листы обгоревшей рукописи, разглядывает фотографию мастера, а после отправляется на прогулку в Александровский сад.</a:t>
            </a:r>
            <a:endParaRPr lang="ru-RU" b="1" dirty="0"/>
          </a:p>
        </p:txBody>
      </p:sp>
      <p:pic>
        <p:nvPicPr>
          <p:cNvPr id="4" name="Picture 2" descr="C:\Documents and Settings\Ваденька\Рабочий стол\булгаков\korolev_margari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92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Ваденька\Рабочий стол\ОЛЕЧКА\ТЕХНИКУМ\ЛИТЕРАТУРА\БУЛГАКОВ\булг\639356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2838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274638"/>
            <a:ext cx="3810000" cy="627856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Здесь к ней подсаживается </a:t>
            </a:r>
            <a:r>
              <a:rPr lang="ru-RU" sz="2800" b="1" dirty="0" err="1" smtClean="0"/>
              <a:t>Азазелло</a:t>
            </a:r>
            <a:r>
              <a:rPr lang="ru-RU" sz="2800" b="1" dirty="0" smtClean="0"/>
              <a:t> и сообщает ей, </a:t>
            </a:r>
            <a:br>
              <a:rPr lang="ru-RU" sz="2800" b="1" dirty="0" smtClean="0"/>
            </a:br>
            <a:r>
              <a:rPr lang="ru-RU" sz="2800" b="1" dirty="0" smtClean="0"/>
              <a:t>что один знатный иностранец приглашает её в гости.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Ваденька\Рабочий стол\булгаков\lorieux_azazello_vruchaet_kre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0"/>
            <a:ext cx="7239000" cy="7304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Маргарита принимает приглашение, потому что надеется узнать хоть что-то о Мастере.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Ваденька\Рабочий стол\булгаков\lorieux_preobrazhennaia_margari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1450" y="-1333500"/>
            <a:ext cx="9486900" cy="952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7338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Вечером того же дня Маргарита, раздевшись донага, натирает тело кремом, который дал ей </a:t>
            </a:r>
            <a:r>
              <a:rPr lang="ru-RU" b="1" dirty="0" err="1" smtClean="0">
                <a:solidFill>
                  <a:schemeClr val="bg1"/>
                </a:solidFill>
              </a:rPr>
              <a:t>Азазелло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Ваденька\Рабочий стол\булгаков\kalinovsky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973" y="0"/>
            <a:ext cx="919297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28600" y="274638"/>
            <a:ext cx="228600" cy="10969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"/>
            <a:ext cx="4038600" cy="4068763"/>
          </a:xfrm>
        </p:spPr>
        <p:txBody>
          <a:bodyPr/>
          <a:lstStyle/>
          <a:p>
            <a:r>
              <a:rPr lang="ru-RU" b="1" dirty="0" smtClean="0"/>
              <a:t>Она становится невидимой и вылетает в окно.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Ваденька\Рабочий стол\булгаков\martynuk_natasha_na_borove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100483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Домработница Маргариты Наташа взяла крем и полетела за хозяйкой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3429000" cy="6049962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Пролетая мимо писательского дома, Маргарита устраивает разгром в квартире критика </a:t>
            </a:r>
            <a:r>
              <a:rPr lang="ru-RU" sz="2400" b="1" dirty="0" err="1" smtClean="0"/>
              <a:t>Латунского</a:t>
            </a:r>
            <a:r>
              <a:rPr lang="ru-RU" sz="2400" b="1" dirty="0" smtClean="0"/>
              <a:t>, погубившего Мастера.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Picture 2" descr="C:\Documents and Settings\Ваденька\Рабочий стол\булгаков\korolev_na_b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1600" cy="6955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635476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Затем Маргариту встречает </a:t>
            </a:r>
            <a:r>
              <a:rPr lang="ru-RU" sz="2800" b="1" dirty="0" err="1" smtClean="0"/>
              <a:t>Азазелло</a:t>
            </a:r>
            <a:r>
              <a:rPr lang="ru-RU" sz="2800" b="1" dirty="0" smtClean="0"/>
              <a:t> и приводит её в квартиру № 50, </a:t>
            </a:r>
            <a:br>
              <a:rPr lang="ru-RU" sz="2800" b="1" dirty="0" smtClean="0"/>
            </a:br>
            <a:r>
              <a:rPr lang="ru-RU" sz="2800" b="1" dirty="0" smtClean="0"/>
              <a:t>где она знакомится с </a:t>
            </a:r>
            <a:r>
              <a:rPr lang="ru-RU" sz="2800" b="1" dirty="0" err="1" smtClean="0"/>
              <a:t>Воландом</a:t>
            </a:r>
            <a:r>
              <a:rPr lang="ru-RU" sz="2800" b="1" dirty="0" smtClean="0"/>
              <a:t> и остальными членами его свиты. </a:t>
            </a:r>
            <a:br>
              <a:rPr lang="ru-RU" sz="2800" b="1" dirty="0" smtClean="0"/>
            </a:br>
            <a:r>
              <a:rPr lang="ru-RU" sz="2800" b="1" dirty="0" err="1" smtClean="0"/>
              <a:t>Воланд</a:t>
            </a:r>
            <a:r>
              <a:rPr lang="ru-RU" sz="2800" b="1" dirty="0" smtClean="0"/>
              <a:t> просит Маргариту быть королевой на его балу. В награду он обещает исполнить её желание.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8434" name="Picture 2" descr="C:\Documents and Settings\Ваденька\Рабочий стол\ОЛЕЧКА\ТЕХНИКУМ\ЛИТЕРАТУРА\БУЛГАКОВ\булг\1352554143--rrr-s-rrsrrs.-rsrrrrryor-r.-rsryorsrsrryor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581400" cy="6874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0" y="274638"/>
            <a:ext cx="3810000" cy="627856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 полночь начинается великий бал у сатаны, на который приглашены доносчики, палачи, растлители, убийцы — преступники всех времён и народов; мужчины являются во фраках, женщины — обнажёнными. 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7318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Ваденька\Рабочий стол\булгаков\lorieux_koroleva_vstrechaet_gostei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10200" cy="693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0" y="1371600"/>
            <a:ext cx="4038600" cy="4754563"/>
          </a:xfrm>
        </p:spPr>
        <p:txBody>
          <a:bodyPr/>
          <a:lstStyle/>
          <a:p>
            <a:r>
              <a:rPr lang="ru-RU" b="1" dirty="0" smtClean="0"/>
              <a:t>В течение нескольких часов нагая Маргарита приветствует гостей, подставляя руку и колено для поцелуя. </a:t>
            </a:r>
            <a:endParaRPr lang="ru-RU" b="1" dirty="0"/>
          </a:p>
        </p:txBody>
      </p:sp>
      <p:pic>
        <p:nvPicPr>
          <p:cNvPr id="11266" name="Picture 2" descr="C:\Documents and Settings\Ваденька\Рабочий стол\булгаков\martynuk_bal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676"/>
            <a:ext cx="4762500" cy="692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Ваденька\Рабочий стол\булгаков\lorieux_vstrech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0"/>
            <a:ext cx="68099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6858000" cy="1524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Маргарита была замужем за достойным человеком, жила с ним в особняке на Арбате, но не любила его.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222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3810000" cy="635476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Наконец бал закончен, и </a:t>
            </a:r>
            <a:r>
              <a:rPr lang="ru-RU" sz="2800" b="1" dirty="0" err="1" smtClean="0"/>
              <a:t>Воланд</a:t>
            </a:r>
            <a:r>
              <a:rPr lang="ru-RU" sz="2800" b="1" dirty="0" smtClean="0"/>
              <a:t> спрашивает у Маргариты, что она хочет в награду за то, что была у него хозяйкой бала. Маргарита помогает  </a:t>
            </a:r>
            <a:r>
              <a:rPr lang="ru-RU" sz="2800" b="1" dirty="0" err="1" smtClean="0"/>
              <a:t>Фриде</a:t>
            </a:r>
            <a:r>
              <a:rPr lang="ru-RU" sz="2800" b="1" dirty="0" smtClean="0"/>
              <a:t> – женщине, задушившей своего ребёнка.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2895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Ваденька\Рабочий стол\булгаков\martynuk_bal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4300"/>
            <a:ext cx="4762500" cy="697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0" y="1600200"/>
            <a:ext cx="3733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«Что Вы хотите для себя?» – спрашивает </a:t>
            </a:r>
            <a:r>
              <a:rPr lang="ru-RU" b="1" dirty="0" err="1" smtClean="0"/>
              <a:t>Воланд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5362" name="Picture 2" descr="C:\Documents and Settings\Ваденька\Рабочий стол\булгаков\martynuk_woland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876800" cy="7032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Ваденька\Рабочий стол\булгаков\tunin_ma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7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5000"/>
            <a:ext cx="8382000" cy="1143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Маргарита просит вернуть ей Мастера.</a:t>
            </a:r>
          </a:p>
          <a:p>
            <a:pPr>
              <a:buNone/>
            </a:pPr>
            <a:r>
              <a:rPr lang="ru-RU" b="1" dirty="0" smtClean="0"/>
              <a:t>      Тут же появляется Мастер в больничном одеянии.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Ваденька\Рабочий стол\булгаков\retroatelier_master_i_margari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86400" cy="775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7800" y="1219200"/>
            <a:ext cx="3733800" cy="4525963"/>
          </a:xfrm>
        </p:spPr>
        <p:txBody>
          <a:bodyPr/>
          <a:lstStyle/>
          <a:p>
            <a:r>
              <a:rPr lang="ru-RU" b="1" dirty="0" smtClean="0"/>
              <a:t>Маргарита, посовещавшись с ним, просит </a:t>
            </a:r>
            <a:r>
              <a:rPr lang="ru-RU" b="1" dirty="0" err="1" smtClean="0"/>
              <a:t>Воланда</a:t>
            </a:r>
            <a:r>
              <a:rPr lang="ru-RU" b="1" dirty="0" smtClean="0"/>
              <a:t> вернуть их в маленький домик на Арбате, где они были счастливы.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Ваденька\Рабочий стол\булгаков\tunin_doll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574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153400" cy="14478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Тем временем одно московское учреждение начинает интересоваться странными событиями, происходящими в городе, и все они выстраиваются в логически ясное целое: и таинственный иностранец Ивана Бездомного, и сеанс чёрной магии в Варьете, и доллары Никанора Ивановича, и исчезновение Римского и </a:t>
            </a:r>
            <a:r>
              <a:rPr lang="ru-RU" sz="2000" b="1" dirty="0" err="1" smtClean="0"/>
              <a:t>Лиходеева</a:t>
            </a:r>
            <a:r>
              <a:rPr lang="ru-RU" sz="2000" b="1" dirty="0" smtClean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Documents and Settings\Ваденька\Рабочий стол\булгаков\kalinovsky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3820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Становится ясно, что всё это работа одной</a:t>
            </a:r>
          </a:p>
          <a:p>
            <a:pPr>
              <a:buNone/>
            </a:pPr>
            <a:r>
              <a:rPr lang="ru-RU" sz="2800" b="1" dirty="0" smtClean="0"/>
              <a:t> и той же шайки, </a:t>
            </a:r>
          </a:p>
          <a:p>
            <a:pPr>
              <a:buNone/>
            </a:pPr>
            <a:r>
              <a:rPr lang="ru-RU" sz="2800" b="1" dirty="0" smtClean="0"/>
              <a:t>возглавляемой таинственным магом, </a:t>
            </a:r>
          </a:p>
          <a:p>
            <a:pPr>
              <a:buNone/>
            </a:pPr>
            <a:r>
              <a:rPr lang="ru-RU" sz="2800" b="1" dirty="0" smtClean="0"/>
              <a:t>и все следы этой шайки </a:t>
            </a:r>
          </a:p>
          <a:p>
            <a:pPr>
              <a:buNone/>
            </a:pPr>
            <a:r>
              <a:rPr lang="ru-RU" sz="2800" b="1" dirty="0" smtClean="0"/>
              <a:t>ведут в квартиру № 50.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Ваденька\Рабочий стол\булгаков\lorieux_shapochka_mast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086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10200"/>
            <a:ext cx="8001000" cy="1066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Каждый день она приходила к Мастеру.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Они были счастливы.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3124200" cy="635476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Наконец роман был дописан, и Мастер отнёс его в журнал, но напечатать его там отказались. </a:t>
            </a:r>
            <a:endParaRPr lang="ru-RU" sz="2400" b="1" dirty="0"/>
          </a:p>
        </p:txBody>
      </p:sp>
      <p:pic>
        <p:nvPicPr>
          <p:cNvPr id="5122" name="Picture 2" descr="C:\Documents and Settings\Ваденька\Рабочий стол\ОЛЕЧКА\ТЕХНИКУМ\ЛИТЕРАТУРА\БУЛГАКОВ\булг\56071580_28_Vechnuyy_priyu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43600" cy="689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609600"/>
            <a:ext cx="3962400" cy="6019800"/>
          </a:xfrm>
        </p:spPr>
        <p:txBody>
          <a:bodyPr>
            <a:normAutofit/>
          </a:bodyPr>
          <a:lstStyle/>
          <a:p>
            <a:r>
              <a:rPr lang="ru-RU" b="1" dirty="0" smtClean="0"/>
              <a:t>Только отрывок из романа был напечатан, и вскоре в газетах появились разгромные статьи о романе, подписанные критиками Ариманом, </a:t>
            </a:r>
            <a:r>
              <a:rPr lang="ru-RU" b="1" dirty="0" err="1" smtClean="0"/>
              <a:t>Латунским</a:t>
            </a:r>
            <a:r>
              <a:rPr lang="ru-RU" b="1" dirty="0" smtClean="0"/>
              <a:t> и </a:t>
            </a:r>
            <a:r>
              <a:rPr lang="ru-RU" b="1" dirty="0" err="1" smtClean="0"/>
              <a:t>Лавровичем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20482" name="Picture 2" descr="C:\Documents and Settings\Ваденька\Рабочий стол\булгаков\efimenko_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24400" cy="701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Ваденька\Рабочий стол\булгаков\efimenko_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70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91200" y="1828800"/>
            <a:ext cx="312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И тут мастер почувствовал, что заболевает.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1600" y="1143000"/>
            <a:ext cx="3505200" cy="4983163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Однажды ночью он бросил роман в печь, но прибежавшая встревоженная Маргарита выхватила из огня последнюю пачку листов. </a:t>
            </a:r>
          </a:p>
          <a:p>
            <a:endParaRPr lang="ru-RU" dirty="0"/>
          </a:p>
        </p:txBody>
      </p:sp>
      <p:pic>
        <p:nvPicPr>
          <p:cNvPr id="1027" name="Picture 3" descr="C:\Documents and Settings\Ваденька\Рабочий стол\булгаков\retroatelier_rukopisi_ne_goria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463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Ваденька\Рабочий стол\булгаков\lorieux_margarita_s_obgorelym_listkom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-914400"/>
            <a:ext cx="8458200" cy="8706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733800" cy="46783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Она ушла, унося рукопись с собой, чтобы достойно проститься с мужем и утром вернуться к возлюбленному навсегда.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денька\Рабочий стол\булгаков\efimenko_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6766"/>
            <a:ext cx="4953000" cy="69247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0" y="457200"/>
            <a:ext cx="3886200" cy="6400800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/>
              <a:t>Однако через четверть часа после её ухода к нему в окно постучали и вот через несколько месяцев, зимней ночью, придя к себе домой, он обнаружил свои комнаты занятыми и отправился в  загородную клинику, где и живёт уже четвёртый месяц, без имени и фамилии, просто — больной из комнаты № 118.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144</Words>
  <PresentationFormat>Экран (4:3)</PresentationFormat>
  <Paragraphs>33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Михаил Афанасьевич Булгаков «Мастер и Маргарита» 2 часть</vt:lpstr>
      <vt:lpstr>Маргарита была замужем за достойным человеком, жила с ним в особняке на Арбате, но не любила его. </vt:lpstr>
      <vt:lpstr>Слайд 3</vt:lpstr>
      <vt:lpstr>Наконец роман был дописан, и Мастер отнёс его в журнал, но напечатать его там отказались. </vt:lpstr>
      <vt:lpstr>Слайд 5</vt:lpstr>
      <vt:lpstr>Слайд 6</vt:lpstr>
      <vt:lpstr>Слайд 7</vt:lpstr>
      <vt:lpstr>Слайд 8</vt:lpstr>
      <vt:lpstr>Слайд 9</vt:lpstr>
      <vt:lpstr>Слайд 10</vt:lpstr>
      <vt:lpstr>Здесь к ней подсаживается Азазелло и сообщает ей,  что один знатный иностранец приглашает её в гости. </vt:lpstr>
      <vt:lpstr>Слайд 12</vt:lpstr>
      <vt:lpstr>Слайд 13</vt:lpstr>
      <vt:lpstr>Слайд 14</vt:lpstr>
      <vt:lpstr>Домработница Маргариты Наташа взяла крем и полетела за хозяйкой</vt:lpstr>
      <vt:lpstr> Пролетая мимо писательского дома, Маргарита устраивает разгром в квартире критика Латунского, погубившего Мастера. </vt:lpstr>
      <vt:lpstr>Затем Маргариту встречает Азазелло и приводит её в квартиру № 50,  где она знакомится с Воландом и остальными членами его свиты.  Воланд просит Маргариту быть королевой на его балу. В награду он обещает исполнить её желание. </vt:lpstr>
      <vt:lpstr>В полночь начинается великий бал у сатаны, на который приглашены доносчики, палачи, растлители, убийцы — преступники всех времён и народов; мужчины являются во фраках, женщины — обнажёнными. </vt:lpstr>
      <vt:lpstr>Слайд 19</vt:lpstr>
      <vt:lpstr>Наконец бал закончен, и Воланд спрашивает у Маргариты, что она хочет в награду за то, что была у него хозяйкой бала. Маргарита помогает  Фриде – женщине, задушившей своего ребёнка.</vt:lpstr>
      <vt:lpstr>Слайд 21</vt:lpstr>
      <vt:lpstr>Слайд 22</vt:lpstr>
      <vt:lpstr>Слайд 23</vt:lpstr>
      <vt:lpstr>Тем временем одно московское учреждение начинает интересоваться странными событиями, происходящими в городе, и все они выстраиваются в логически ясное целое: и таинственный иностранец Ивана Бездомного, и сеанс чёрной магии в Варьете, и доллары Никанора Ивановича, и исчезновение Римского и Лиходеева. 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Афанасьевич Булгаков</dc:title>
  <dc:creator>olgalubich</dc:creator>
  <cp:lastModifiedBy>olgalubich</cp:lastModifiedBy>
  <cp:revision>4</cp:revision>
  <dcterms:created xsi:type="dcterms:W3CDTF">2015-01-04T08:15:59Z</dcterms:created>
  <dcterms:modified xsi:type="dcterms:W3CDTF">2015-01-04T08:21:27Z</dcterms:modified>
</cp:coreProperties>
</file>