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4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8" r:id="rId15"/>
    <p:sldId id="273" r:id="rId16"/>
    <p:sldId id="274" r:id="rId17"/>
    <p:sldId id="275" r:id="rId18"/>
    <p:sldId id="278" r:id="rId19"/>
    <p:sldId id="279" r:id="rId20"/>
    <p:sldId id="276" r:id="rId21"/>
    <p:sldId id="277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Т: Подбор материала к сочинению </a:t>
            </a:r>
          </a:p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 </a:t>
            </a:r>
            <a:r>
              <a:rPr lang="ru-RU" sz="2700" b="1" dirty="0" smtClean="0"/>
              <a:t>«Особенности написания сочинения по русскому языку и литературе: что писать и как писать» 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928670"/>
            <a:ext cx="7563038" cy="510340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agryazne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35761"/>
            <a:ext cx="7786742" cy="584005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Каково настроение? Хочется слиться с природой?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8000" dirty="0" smtClean="0"/>
              <a:t>                                     </a:t>
            </a:r>
          </a:p>
          <a:p>
            <a:pPr>
              <a:buNone/>
            </a:pPr>
            <a:r>
              <a:rPr lang="ru-RU" sz="8000" dirty="0" smtClean="0"/>
              <a:t>             ???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Отражаются ли поднятые сегодня проблемы в литературе?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Произведение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Автор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«Зимний вечер»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Бежин</a:t>
            </a:r>
            <a:r>
              <a:rPr lang="ru-RU" dirty="0" smtClean="0"/>
              <a:t> луг»</a:t>
            </a:r>
          </a:p>
          <a:p>
            <a:r>
              <a:rPr lang="ru-RU" dirty="0" smtClean="0"/>
              <a:t>«Прощание с Матёрой»</a:t>
            </a:r>
          </a:p>
          <a:p>
            <a:r>
              <a:rPr lang="ru-RU" dirty="0" smtClean="0"/>
              <a:t>«Царь- рыба»</a:t>
            </a:r>
          </a:p>
          <a:p>
            <a:r>
              <a:rPr lang="ru-RU" dirty="0" smtClean="0"/>
              <a:t>«Весенняя гроза»</a:t>
            </a:r>
          </a:p>
          <a:p>
            <a:r>
              <a:rPr lang="ru-RU" dirty="0" smtClean="0"/>
              <a:t>«Кавказ»</a:t>
            </a:r>
          </a:p>
          <a:p>
            <a:r>
              <a:rPr lang="ru-RU" dirty="0" smtClean="0"/>
              <a:t>«Белая берёза»</a:t>
            </a:r>
          </a:p>
          <a:p>
            <a:endParaRPr lang="ru-RU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М.Ю. Лермонтов</a:t>
            </a:r>
          </a:p>
          <a:p>
            <a:r>
              <a:rPr lang="ru-RU" dirty="0" smtClean="0"/>
              <a:t>А.С. Пушкин</a:t>
            </a:r>
          </a:p>
          <a:p>
            <a:r>
              <a:rPr lang="ru-RU" dirty="0" smtClean="0"/>
              <a:t>В.П. Астафьев</a:t>
            </a:r>
          </a:p>
          <a:p>
            <a:r>
              <a:rPr lang="ru-RU" dirty="0" smtClean="0"/>
              <a:t>Ф.И. Тютчев</a:t>
            </a:r>
          </a:p>
          <a:p>
            <a:r>
              <a:rPr lang="ru-RU" dirty="0" smtClean="0"/>
              <a:t>В. Г.Распутин</a:t>
            </a:r>
          </a:p>
          <a:p>
            <a:r>
              <a:rPr lang="ru-RU" dirty="0" smtClean="0"/>
              <a:t>С.А.Есенин</a:t>
            </a:r>
          </a:p>
          <a:p>
            <a:r>
              <a:rPr lang="ru-RU" dirty="0" smtClean="0"/>
              <a:t>И.С. Тургенев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Установите соответствие «Произведение - автор», укажите жанры произведений.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8586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Практическая работа по направлению «</a:t>
            </a:r>
            <a:r>
              <a:rPr lang="ru-RU" sz="2000" b="1" i="1" dirty="0" smtClean="0"/>
              <a:t>Человек и природа в отечественной и мировой литературе» </a:t>
            </a:r>
            <a:br>
              <a:rPr lang="ru-RU" sz="2000" b="1" i="1" dirty="0" smtClean="0"/>
            </a:br>
            <a:endParaRPr lang="ru-RU" sz="20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Рассмотрите формулировки тем, могут ли они быть использованы по направлению «Человек и природа в отечественной литературе»?</a:t>
            </a:r>
          </a:p>
          <a:p>
            <a:r>
              <a:rPr lang="ru-RU" dirty="0" smtClean="0"/>
              <a:t>1. Человек- гость природы.</a:t>
            </a:r>
          </a:p>
          <a:p>
            <a:r>
              <a:rPr lang="ru-RU" dirty="0" smtClean="0"/>
              <a:t>2. Поклонись природе, человек!</a:t>
            </a:r>
          </a:p>
          <a:p>
            <a:r>
              <a:rPr lang="ru-RU" dirty="0" smtClean="0"/>
              <a:t>3. Природа- источник вдохновения…</a:t>
            </a:r>
          </a:p>
          <a:p>
            <a:r>
              <a:rPr lang="ru-RU" dirty="0" smtClean="0"/>
              <a:t>4. Взаимоотношения человека и природы.</a:t>
            </a:r>
          </a:p>
          <a:p>
            <a:r>
              <a:rPr lang="ru-RU" dirty="0" smtClean="0"/>
              <a:t>5. Чем дорога природа человеку?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Какая из предложенных тем шире? Почему?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Работа над эпиграфом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1800" dirty="0" smtClean="0"/>
              <a:t> В очарованье русского пейзажа</a:t>
            </a:r>
          </a:p>
          <a:p>
            <a:pPr algn="just">
              <a:buNone/>
            </a:pPr>
            <a:r>
              <a:rPr lang="ru-RU" sz="1800" dirty="0" smtClean="0"/>
              <a:t>есть подлинная радость, но она</a:t>
            </a:r>
          </a:p>
          <a:p>
            <a:pPr algn="just">
              <a:buNone/>
            </a:pPr>
            <a:r>
              <a:rPr lang="ru-RU" sz="1800" dirty="0" smtClean="0"/>
              <a:t>открыта не для каждого и даже</a:t>
            </a:r>
          </a:p>
          <a:p>
            <a:pPr algn="just">
              <a:buNone/>
            </a:pPr>
            <a:r>
              <a:rPr lang="ru-RU" sz="1800" dirty="0" smtClean="0"/>
              <a:t>не каждому художнику видна</a:t>
            </a:r>
          </a:p>
          <a:p>
            <a:pPr algn="just">
              <a:buNone/>
            </a:pPr>
            <a:r>
              <a:rPr lang="ru-RU" sz="1800" dirty="0" smtClean="0"/>
              <a:t>           (Н. </a:t>
            </a:r>
            <a:r>
              <a:rPr lang="ru-RU" sz="1800" dirty="0" err="1" smtClean="0"/>
              <a:t>Заболотский</a:t>
            </a:r>
            <a:r>
              <a:rPr lang="ru-RU" sz="1800" dirty="0" smtClean="0"/>
              <a:t>)</a:t>
            </a:r>
          </a:p>
          <a:p>
            <a:pPr>
              <a:buNone/>
            </a:pPr>
            <a:r>
              <a:rPr lang="ru-RU" sz="1800" dirty="0" smtClean="0"/>
              <a:t>Поют деревья, блещут воды,</a:t>
            </a:r>
          </a:p>
          <a:p>
            <a:pPr>
              <a:buNone/>
            </a:pPr>
            <a:r>
              <a:rPr lang="ru-RU" sz="1800" dirty="0" smtClean="0"/>
              <a:t>Любовью воздух растворен,</a:t>
            </a:r>
          </a:p>
          <a:p>
            <a:pPr>
              <a:buNone/>
            </a:pPr>
            <a:r>
              <a:rPr lang="ru-RU" sz="1800" dirty="0" smtClean="0"/>
              <a:t>И мир, цветущий мир природы,</a:t>
            </a:r>
          </a:p>
          <a:p>
            <a:pPr>
              <a:buNone/>
            </a:pPr>
            <a:r>
              <a:rPr lang="ru-RU" sz="1800" dirty="0" smtClean="0"/>
              <a:t>Избытком жизни упоен. </a:t>
            </a:r>
          </a:p>
          <a:p>
            <a:pPr>
              <a:buNone/>
            </a:pPr>
            <a:r>
              <a:rPr lang="ru-RU" sz="1800" dirty="0" smtClean="0"/>
              <a:t>              (Ф. </a:t>
            </a:r>
            <a:r>
              <a:rPr lang="ru-RU" sz="1800" i="1" dirty="0" smtClean="0"/>
              <a:t>И. Тютчев)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Я пишу о красоте - всё равно, в чём бы она ни была, и даю читателю с природой часть своей души.(И.А.Бунин)</a:t>
            </a:r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Не будем... слишком обольщаться нашими победами над природой. За каждую такую победу она нам мстит.</a:t>
            </a:r>
          </a:p>
          <a:p>
            <a:pPr>
              <a:buNone/>
            </a:pPr>
            <a:r>
              <a:rPr lang="ru-RU" sz="1800" dirty="0" smtClean="0"/>
              <a:t>           ( Ф. Энгельс)</a:t>
            </a:r>
          </a:p>
          <a:p>
            <a:pPr>
              <a:buNone/>
            </a:pPr>
            <a:r>
              <a:rPr lang="ru-RU" sz="1800" dirty="0" smtClean="0"/>
              <a:t>Как великий художник, </a:t>
            </a:r>
            <a:r>
              <a:rPr lang="ru-RU" sz="1800" b="1" dirty="0" smtClean="0"/>
              <a:t>природа</a:t>
            </a:r>
            <a:r>
              <a:rPr lang="ru-RU" sz="1800" dirty="0" smtClean="0"/>
              <a:t> умеет и с небольшими средствами достигать великих эффектов.</a:t>
            </a:r>
          </a:p>
          <a:p>
            <a:pPr>
              <a:buNone/>
            </a:pPr>
            <a:r>
              <a:rPr lang="ru-RU" sz="1800" i="1" dirty="0" smtClean="0"/>
              <a:t>           (Генрих Гейне)</a:t>
            </a:r>
          </a:p>
          <a:p>
            <a:pPr>
              <a:buNone/>
            </a:pPr>
            <a:r>
              <a:rPr lang="ru-RU" sz="1800" dirty="0" smtClean="0"/>
              <a:t>Великая книга природы открыта перед всеми, и в этой великой книге до сих пор... прочтены только первые страницы.</a:t>
            </a:r>
          </a:p>
          <a:p>
            <a:pPr>
              <a:buNone/>
            </a:pPr>
            <a:r>
              <a:rPr lang="ru-RU" sz="1800" i="1" dirty="0" smtClean="0"/>
              <a:t>          (Д. Писарев)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Работа над планом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. Природа и человек. </a:t>
            </a:r>
            <a:endParaRPr lang="en-US" dirty="0" smtClean="0"/>
          </a:p>
          <a:p>
            <a:r>
              <a:rPr lang="en-US" dirty="0" smtClean="0"/>
              <a:t>II</a:t>
            </a:r>
            <a:r>
              <a:rPr lang="ru-RU" dirty="0" smtClean="0"/>
              <a:t>. Природа в творчестве русских писателей</a:t>
            </a:r>
          </a:p>
          <a:p>
            <a:r>
              <a:rPr lang="ru-RU" dirty="0" smtClean="0"/>
              <a:t>1……………..</a:t>
            </a:r>
          </a:p>
          <a:p>
            <a:r>
              <a:rPr lang="ru-RU" dirty="0" smtClean="0"/>
              <a:t>2……………..</a:t>
            </a:r>
            <a:endParaRPr lang="en-US" dirty="0" smtClean="0"/>
          </a:p>
          <a:p>
            <a:r>
              <a:rPr lang="en-US" dirty="0" smtClean="0"/>
              <a:t>III</a:t>
            </a:r>
            <a:r>
              <a:rPr lang="ru-RU" dirty="0" smtClean="0"/>
              <a:t>. Роль природы в жизни писателей и читателей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Работа с синонимами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Подберите синонимы к словам: «поэт», «писатель»-</a:t>
            </a:r>
          </a:p>
          <a:p>
            <a:r>
              <a:rPr lang="ru-RU" sz="3600" dirty="0" smtClean="0"/>
              <a:t>Подберите синонимы к словам: «стихотворение, поэма»-</a:t>
            </a:r>
          </a:p>
          <a:p>
            <a:pPr>
              <a:buNone/>
            </a:pPr>
            <a:r>
              <a:rPr lang="ru-RU" sz="3600" dirty="0" smtClean="0"/>
              <a:t>   «рассказ, повесть, роман»-</a:t>
            </a:r>
          </a:p>
          <a:p>
            <a:r>
              <a:rPr lang="ru-RU" sz="3600" dirty="0" smtClean="0"/>
              <a:t>Подберите синонимы к слову «век»-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Работа с ИВС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Подберите эпитеты к словам:</a:t>
            </a:r>
          </a:p>
          <a:p>
            <a:r>
              <a:rPr lang="ru-RU" dirty="0" smtClean="0"/>
              <a:t>Произведение </a:t>
            </a:r>
          </a:p>
          <a:p>
            <a:r>
              <a:rPr lang="ru-RU" dirty="0" smtClean="0"/>
              <a:t>Автор </a:t>
            </a:r>
          </a:p>
          <a:p>
            <a:r>
              <a:rPr lang="ru-RU" dirty="0" smtClean="0"/>
              <a:t>Образ </a:t>
            </a:r>
          </a:p>
          <a:p>
            <a:r>
              <a:rPr lang="ru-RU" dirty="0" smtClean="0"/>
              <a:t>Сюжет </a:t>
            </a:r>
          </a:p>
          <a:p>
            <a:r>
              <a:rPr lang="ru-RU" dirty="0" smtClean="0"/>
              <a:t>Конфликт </a:t>
            </a:r>
          </a:p>
          <a:p>
            <a:r>
              <a:rPr lang="ru-RU" dirty="0" smtClean="0"/>
              <a:t>Финал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Взаимоотношения человека и природы (</a:t>
            </a:r>
            <a:r>
              <a:rPr lang="ru-RU" sz="2400" b="1" i="1" dirty="0" smtClean="0"/>
              <a:t>Человек и природа в отечественной и мировой литературе)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Истолкуйте значение слова «ВЗАИМООТНОШЕНИЯ» </a:t>
            </a:r>
          </a:p>
          <a:p>
            <a:r>
              <a:rPr lang="ru-RU" dirty="0" smtClean="0"/>
              <a:t>Какие бывают взаимоотношения человека и природы?</a:t>
            </a:r>
          </a:p>
          <a:p>
            <a:r>
              <a:rPr lang="ru-RU" dirty="0" smtClean="0"/>
              <a:t>Где мы можем наблюдать такие разные отношения человека и природы?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Практическая работа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1. Написать вступление на тему «Взаимосвязь человека и природы» приёмом «вопрос» - </a:t>
            </a:r>
            <a:endParaRPr lang="en-US" sz="2800" dirty="0" smtClean="0"/>
          </a:p>
          <a:p>
            <a:r>
              <a:rPr lang="en-US" sz="2800" dirty="0" smtClean="0"/>
              <a:t>I </a:t>
            </a:r>
            <a:r>
              <a:rPr lang="ru-RU" sz="2800" dirty="0" smtClean="0"/>
              <a:t>вариант;</a:t>
            </a:r>
          </a:p>
          <a:p>
            <a:pPr>
              <a:buNone/>
            </a:pPr>
            <a:r>
              <a:rPr lang="ru-RU" sz="2800" dirty="0" smtClean="0"/>
              <a:t>приёмом «именительный темы»- </a:t>
            </a:r>
            <a:r>
              <a:rPr lang="en-US" sz="2800" dirty="0" smtClean="0"/>
              <a:t>I</a:t>
            </a:r>
            <a:r>
              <a:rPr lang="ru-RU" sz="2800" dirty="0" smtClean="0"/>
              <a:t> </a:t>
            </a:r>
            <a:r>
              <a:rPr lang="en-US" sz="2800" dirty="0" smtClean="0"/>
              <a:t>I </a:t>
            </a:r>
            <a:r>
              <a:rPr lang="ru-RU" sz="2800" dirty="0" smtClean="0"/>
              <a:t>вариант-</a:t>
            </a:r>
          </a:p>
          <a:p>
            <a:pPr>
              <a:buNone/>
            </a:pPr>
            <a:r>
              <a:rPr lang="ru-RU" sz="2800" dirty="0" smtClean="0"/>
              <a:t> 3 минуты</a:t>
            </a:r>
          </a:p>
          <a:p>
            <a:r>
              <a:rPr lang="ru-RU" sz="2800" dirty="0" smtClean="0"/>
              <a:t>2. Сделать выборку из предложенного материала для основной части-</a:t>
            </a:r>
            <a:endParaRPr lang="en-US" sz="2800" dirty="0" smtClean="0"/>
          </a:p>
          <a:p>
            <a:r>
              <a:rPr lang="ru-RU" sz="2800" dirty="0" smtClean="0"/>
              <a:t> ( в парах – 5 минут)</a:t>
            </a:r>
          </a:p>
          <a:p>
            <a:r>
              <a:rPr lang="ru-RU" sz="2800" dirty="0" smtClean="0"/>
              <a:t>3. Поделимся набранным материалом</a:t>
            </a:r>
          </a:p>
          <a:p>
            <a:r>
              <a:rPr lang="ru-RU" sz="2800" dirty="0" smtClean="0"/>
              <a:t>4. Как бы вы закончили сочинение?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Д.З.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Написать черновик сочинения</a:t>
            </a:r>
          </a:p>
          <a:p>
            <a:r>
              <a:rPr lang="ru-RU" dirty="0" smtClean="0"/>
              <a:t>Проверить со словарём</a:t>
            </a:r>
          </a:p>
          <a:p>
            <a:r>
              <a:rPr lang="ru-RU" dirty="0" smtClean="0"/>
              <a:t>Переписать в чистовик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Поделимся наработками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«Недаром помнит вся Россия…»  (о русских, советских писателях)</a:t>
            </a:r>
          </a:p>
          <a:p>
            <a:r>
              <a:rPr lang="ru-RU" i="1" dirty="0" smtClean="0"/>
              <a:t>Вопросы, заданные человечеству войной ( о войне) </a:t>
            </a:r>
          </a:p>
          <a:p>
            <a:r>
              <a:rPr lang="ru-RU" i="1" dirty="0" smtClean="0"/>
              <a:t>Чем люди живы? (</a:t>
            </a:r>
            <a:r>
              <a:rPr lang="ru-RU" dirty="0" smtClean="0"/>
              <a:t> о ценностных ориентирах человека и человечества, об этико-нравственных, философских, социальных аспектах бытия )</a:t>
            </a:r>
            <a:endParaRPr lang="ru-RU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nimals_Birds_Flight_of_ducks_028940_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t-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143932" cy="537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b279a12960b1ce064b8cc123532ad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330200"/>
            <a:ext cx="8255000" cy="6197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8123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Каково настроение? Хочется слиться с природой?</a:t>
            </a:r>
            <a:endParaRPr lang="ru-RU" sz="27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                                                                </a:t>
            </a:r>
          </a:p>
          <a:p>
            <a:pPr>
              <a:buNone/>
            </a:pPr>
            <a:r>
              <a:rPr lang="ru-RU" sz="9600" dirty="0" smtClean="0"/>
              <a:t>          ???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mg2608022_1-7_Ekolog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76300"/>
            <a:ext cx="7620000" cy="51054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88695"/>
            <a:ext cx="7315200" cy="488061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256</TotalTime>
  <Words>489</Words>
  <PresentationFormat>Экран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         «Особенности написания сочинения по русскому языку и литературе: что писать и как писать»   </vt:lpstr>
      <vt:lpstr>Взаимоотношения человека и природы (Человек и природа в отечественной и мировой литературе)</vt:lpstr>
      <vt:lpstr>Слайд 3</vt:lpstr>
      <vt:lpstr>Слайд 4</vt:lpstr>
      <vt:lpstr>Слайд 5</vt:lpstr>
      <vt:lpstr>Слайд 6</vt:lpstr>
      <vt:lpstr>   Каково настроение? Хочется слиться с природой?</vt:lpstr>
      <vt:lpstr>Слайд 8</vt:lpstr>
      <vt:lpstr>Слайд 9</vt:lpstr>
      <vt:lpstr>Слайд 10</vt:lpstr>
      <vt:lpstr>Слайд 11</vt:lpstr>
      <vt:lpstr>Каково настроение? Хочется слиться с природой?</vt:lpstr>
      <vt:lpstr>Отражаются ли поднятые сегодня проблемы в литературе?</vt:lpstr>
      <vt:lpstr>Установите соответствие «Произведение - автор», укажите жанры произведений.</vt:lpstr>
      <vt:lpstr>Практическая работа по направлению «Человек и природа в отечественной и мировой литературе»  </vt:lpstr>
      <vt:lpstr>Работа над эпиграфом</vt:lpstr>
      <vt:lpstr>Работа над планом</vt:lpstr>
      <vt:lpstr>Работа с синонимами</vt:lpstr>
      <vt:lpstr>Работа с ИВС</vt:lpstr>
      <vt:lpstr>Практическая работа</vt:lpstr>
      <vt:lpstr>Д.З. </vt:lpstr>
      <vt:lpstr>Поделимся наработками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написания сочинения по русскому языку и литературе: что писать и как писать».   </dc:title>
  <cp:lastModifiedBy>User</cp:lastModifiedBy>
  <cp:revision>26</cp:revision>
  <dcterms:modified xsi:type="dcterms:W3CDTF">2014-10-21T08:10:11Z</dcterms:modified>
</cp:coreProperties>
</file>