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9C2245-3348-469C-ACDF-F3588B1BEE19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6137E5-960A-40F0-976B-E8F41437DA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cs typeface="Arabic Typesetting" panose="03020402040406030203" pitchFamily="66" charset="-78"/>
              </a:rPr>
              <a:t>Волшебные существа английских, шотландских и ирландских сказок и легенд</a:t>
            </a:r>
            <a:endParaRPr lang="ru-RU" sz="3200" b="1" i="1" dirty="0"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E:\Новая папка\фей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5" y="1954382"/>
            <a:ext cx="6358086" cy="47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5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66225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верхъестественные </a:t>
            </a:r>
            <a:r>
              <a:rPr lang="ru-RU" dirty="0"/>
              <a:t>существа в облике прекрасных молодых  женщин или   омерзительных старух (иногда – с крыльями). Наделены способностью  творить чудеса и менять  по желанию свой   внешний вид. Бывают как добрыми, так и  злыми. 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Феи очень любят танцевать и устраивать веселые балы. Едят феи цветочную пыльцу и пьют утреннюю росу.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88432" cy="5097591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ФЕЙРИ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66225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фольклоре германских и кельтских народов, прежде всего </a:t>
            </a:r>
            <a:r>
              <a:rPr lang="ru-RU" dirty="0" smtClean="0"/>
              <a:t>  </a:t>
            </a:r>
            <a:r>
              <a:rPr lang="ru-RU" dirty="0"/>
              <a:t>шотландцев, ирландцев и валлийцев, </a:t>
            </a:r>
            <a:r>
              <a:rPr lang="ru-RU" b="1" dirty="0"/>
              <a:t>общее наименование   сверхъестественных существ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Бродячие </a:t>
            </a:r>
            <a:r>
              <a:rPr lang="ru-RU" b="1" dirty="0" err="1" smtClean="0">
                <a:solidFill>
                  <a:srgbClr val="FF0000"/>
                </a:solidFill>
              </a:rPr>
              <a:t>фейри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i="1" dirty="0" err="1"/>
              <a:t>слуа</a:t>
            </a:r>
            <a:r>
              <a:rPr lang="ru-RU" b="1" i="1" dirty="0"/>
              <a:t>, </a:t>
            </a:r>
            <a:r>
              <a:rPr lang="ru-RU" b="1" i="1" dirty="0" err="1"/>
              <a:t>пикси</a:t>
            </a:r>
            <a:r>
              <a:rPr lang="ru-RU" b="1" i="1" dirty="0"/>
              <a:t>.   </a:t>
            </a:r>
            <a:endParaRPr lang="ru-RU" b="1" i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Одинокие </a:t>
            </a:r>
            <a:r>
              <a:rPr lang="ru-RU" b="1" dirty="0" err="1" smtClean="0">
                <a:solidFill>
                  <a:srgbClr val="FF0000"/>
                </a:solidFill>
              </a:rPr>
              <a:t>фейри</a:t>
            </a:r>
            <a:r>
              <a:rPr lang="ru-RU" dirty="0" smtClean="0"/>
              <a:t>: </a:t>
            </a:r>
            <a:r>
              <a:rPr lang="ru-RU" b="1" i="1" dirty="0" err="1"/>
              <a:t>лепреконы</a:t>
            </a:r>
            <a:r>
              <a:rPr lang="ru-RU" b="1" i="1" dirty="0"/>
              <a:t>, </a:t>
            </a:r>
            <a:r>
              <a:rPr lang="ru-RU" b="1" i="1" dirty="0" err="1"/>
              <a:t>бэнши</a:t>
            </a:r>
            <a:r>
              <a:rPr lang="ru-RU" b="1" i="1" dirty="0"/>
              <a:t>   </a:t>
            </a:r>
            <a:endParaRPr lang="ru-RU" b="1" i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Прирученные </a:t>
            </a:r>
            <a:r>
              <a:rPr lang="ru-RU" b="1" dirty="0" err="1" smtClean="0">
                <a:solidFill>
                  <a:srgbClr val="FF0000"/>
                </a:solidFill>
              </a:rPr>
              <a:t>фейри</a:t>
            </a:r>
            <a:r>
              <a:rPr lang="ru-RU" dirty="0" smtClean="0"/>
              <a:t>: </a:t>
            </a:r>
            <a:r>
              <a:rPr lang="ru-RU" b="1" i="1" dirty="0" err="1"/>
              <a:t>брауни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744416" cy="5040560"/>
          </a:xfrm>
        </p:spPr>
      </p:pic>
    </p:spTree>
    <p:extLst>
      <p:ext uri="{BB962C8B-B14F-4D97-AF65-F5344CB8AC3E}">
        <p14:creationId xmlns:p14="http://schemas.microsoft.com/office/powerpoint/2010/main" val="286059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БРАУНИ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289888" cy="44074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Английские домовые. </a:t>
            </a:r>
            <a:r>
              <a:rPr lang="ru-RU" dirty="0"/>
              <a:t>Живут сами по себе, </a:t>
            </a:r>
            <a:r>
              <a:rPr lang="ru-RU" dirty="0"/>
              <a:t>в </a:t>
            </a:r>
            <a:r>
              <a:rPr lang="ru-RU" dirty="0" smtClean="0"/>
              <a:t>норах поблизости </a:t>
            </a:r>
            <a:r>
              <a:rPr lang="ru-RU" dirty="0"/>
              <a:t>от людского жилья. Человечки </a:t>
            </a:r>
            <a:r>
              <a:rPr lang="ru-RU" dirty="0" smtClean="0"/>
              <a:t>бурого </a:t>
            </a:r>
            <a:r>
              <a:rPr lang="ru-RU" dirty="0"/>
              <a:t>цвета (отсюда и их название). Никогда никому  не вредят</a:t>
            </a:r>
            <a:r>
              <a:rPr lang="ru-RU" dirty="0" smtClean="0"/>
              <a:t>.. Выходят </a:t>
            </a:r>
            <a:r>
              <a:rPr lang="ru-RU" dirty="0" err="1" smtClean="0"/>
              <a:t>брауни</a:t>
            </a:r>
            <a:r>
              <a:rPr lang="ru-RU" dirty="0" smtClean="0"/>
              <a:t> по </a:t>
            </a:r>
            <a:r>
              <a:rPr lang="ru-RU" dirty="0"/>
              <a:t>ночам, чтобы закончить небольшую работу по дому, </a:t>
            </a:r>
            <a:r>
              <a:rPr lang="ru-RU" dirty="0" smtClean="0"/>
              <a:t>присмотреть за рогатым скотом. </a:t>
            </a:r>
            <a:r>
              <a:rPr lang="ru-RU" dirty="0"/>
              <a:t>В качестве благодарности </a:t>
            </a:r>
            <a:r>
              <a:rPr lang="ru-RU" dirty="0" err="1"/>
              <a:t>брауни</a:t>
            </a:r>
            <a:r>
              <a:rPr lang="ru-RU" dirty="0"/>
              <a:t> ожидают миску сливок и кусок медового пирога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Но есть правило: никогда не оставлять одежды для </a:t>
            </a:r>
            <a:r>
              <a:rPr lang="ru-RU" dirty="0" err="1"/>
              <a:t>брауни</a:t>
            </a:r>
            <a:r>
              <a:rPr lang="ru-RU" dirty="0"/>
              <a:t>.  </a:t>
            </a:r>
            <a:r>
              <a:rPr lang="ru-RU" dirty="0" err="1"/>
              <a:t>Брауни</a:t>
            </a:r>
            <a:r>
              <a:rPr lang="ru-RU" dirty="0"/>
              <a:t>  думают, что больше не нужны этому дому, и уходят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3528392" cy="5292589"/>
          </a:xfrm>
        </p:spPr>
      </p:pic>
    </p:spTree>
    <p:extLst>
      <p:ext uri="{BB962C8B-B14F-4D97-AF65-F5344CB8AC3E}">
        <p14:creationId xmlns:p14="http://schemas.microsoft.com/office/powerpoint/2010/main" val="93408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ПАКИ (ПЭКИ)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Самые известные </a:t>
            </a:r>
            <a:r>
              <a:rPr lang="ru-RU" dirty="0"/>
              <a:t>из домашних </a:t>
            </a:r>
            <a:r>
              <a:rPr lang="ru-RU" dirty="0" err="1"/>
              <a:t>фейри</a:t>
            </a:r>
            <a:r>
              <a:rPr lang="ru-RU" dirty="0"/>
              <a:t>.  Паки обладают способностью к </a:t>
            </a:r>
            <a:r>
              <a:rPr lang="ru-RU" dirty="0" err="1"/>
              <a:t>оборотничеству</a:t>
            </a:r>
            <a:r>
              <a:rPr lang="ru-RU" dirty="0"/>
              <a:t>. Они охотно помогают людям, выполняя ту же работу что и </a:t>
            </a:r>
            <a:r>
              <a:rPr lang="ru-RU" dirty="0" err="1"/>
              <a:t>брауни</a:t>
            </a:r>
            <a:r>
              <a:rPr lang="ru-RU" dirty="0"/>
              <a:t>. Тем не менее, паков нередко отождествляли с бесами. Любимая забава паков  - сбивать с дороги путников.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744416" cy="5490348"/>
          </a:xfrm>
        </p:spPr>
      </p:pic>
    </p:spTree>
    <p:extLst>
      <p:ext uri="{BB962C8B-B14F-4D97-AF65-F5344CB8AC3E}">
        <p14:creationId xmlns:p14="http://schemas.microsoft.com/office/powerpoint/2010/main" val="271552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ПИКСИ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361896" cy="473426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типичного </a:t>
            </a:r>
            <a:r>
              <a:rPr lang="ru-RU" dirty="0" err="1"/>
              <a:t>пикси</a:t>
            </a:r>
            <a:r>
              <a:rPr lang="ru-RU" dirty="0"/>
              <a:t> рыжие волосы и курносый нос; он ходит в зеленой куртке, а на голове носит громадный островерхий  колпак, который закрывает прищуренные, боящиеся солнечного света глаза. Днем </a:t>
            </a:r>
            <a:r>
              <a:rPr lang="ru-RU" dirty="0" err="1"/>
              <a:t>пикси</a:t>
            </a:r>
            <a:r>
              <a:rPr lang="ru-RU" dirty="0"/>
              <a:t>  перекидываются в ежей и в таком виде бродят среди смертных. Их любимая забава - сбивать с дороги путников. </a:t>
            </a:r>
            <a:endParaRPr lang="ru-RU" dirty="0" smtClean="0"/>
          </a:p>
          <a:p>
            <a:r>
              <a:rPr lang="ru-RU" dirty="0" err="1" smtClean="0"/>
              <a:t>Пикси</a:t>
            </a:r>
            <a:r>
              <a:rPr lang="ru-RU" dirty="0" smtClean="0"/>
              <a:t> </a:t>
            </a:r>
            <a:r>
              <a:rPr lang="ru-RU" dirty="0"/>
              <a:t>крадут лошадей и до изнеможения гоняют их ночами по полям. После этого на полях остаются круги, похожие на </a:t>
            </a:r>
            <a:r>
              <a:rPr lang="ru-RU" dirty="0" err="1"/>
              <a:t>ведьмины</a:t>
            </a:r>
            <a:r>
              <a:rPr lang="ru-RU" dirty="0"/>
              <a:t> кольца. Если человек ступит в такой круг он попадет в Волшебную Страну и останется в ней до конца своих дней.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3528392" cy="5173597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ЛЕПРЕКОНЫ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73426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ебольшие </a:t>
            </a:r>
            <a:r>
              <a:rPr lang="ru-RU" dirty="0"/>
              <a:t>существа, похожие на гномов, </a:t>
            </a:r>
            <a:r>
              <a:rPr lang="ru-RU" dirty="0" smtClean="0"/>
              <a:t>живущие </a:t>
            </a:r>
            <a:r>
              <a:rPr lang="ru-RU" dirty="0"/>
              <a:t>на холмах Ирландии. Вид у </a:t>
            </a:r>
            <a:r>
              <a:rPr lang="ru-RU" dirty="0" err="1"/>
              <a:t>лепрекона</a:t>
            </a:r>
            <a:r>
              <a:rPr lang="ru-RU" dirty="0"/>
              <a:t> весьма экзотический - светлая кожа,   морщинистое личико, ярко-красный нос. Наряд составляют треуголка, зеленые штаны и жилет с громадными блестящими пуговицами, кожаный фартук, длинные голубые чулки и высокие башмаки с серебряными пряжками. Они обожают табак и не выпускают изо рта трубки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 каждого из </a:t>
            </a:r>
            <a:r>
              <a:rPr lang="ru-RU" dirty="0" err="1"/>
              <a:t>лепреконов</a:t>
            </a:r>
            <a:r>
              <a:rPr lang="ru-RU" dirty="0"/>
              <a:t> есть горшок золота или если нет золота, то </a:t>
            </a:r>
            <a:r>
              <a:rPr lang="ru-RU" dirty="0" err="1"/>
              <a:t>лепрекон</a:t>
            </a:r>
            <a:r>
              <a:rPr lang="ru-RU" dirty="0"/>
              <a:t> исполняет три желания.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248472" cy="5310590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БЭНШИ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3785832" cy="459024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ухи</a:t>
            </a:r>
            <a:r>
              <a:rPr lang="ru-RU" dirty="0"/>
              <a:t>, которые безумно вопя, предвещают смерть.  У </a:t>
            </a:r>
            <a:r>
              <a:rPr lang="ru-RU" dirty="0" err="1"/>
              <a:t>бэнши</a:t>
            </a:r>
            <a:r>
              <a:rPr lang="ru-RU" dirty="0"/>
              <a:t> длинные распущенные волосы, серые  плащи поверх зеленых платьев, красные от слез глаза. </a:t>
            </a:r>
            <a:endParaRPr lang="ru-RU" dirty="0" smtClean="0"/>
          </a:p>
          <a:p>
            <a:pPr algn="just"/>
            <a:r>
              <a:rPr lang="ru-RU" dirty="0" smtClean="0"/>
              <a:t>Может </a:t>
            </a:r>
            <a:r>
              <a:rPr lang="ru-RU" dirty="0"/>
              <a:t>появляться как в виде уродливой старухи, так и в облике призрачной бледной девы в саване. </a:t>
            </a:r>
            <a:r>
              <a:rPr lang="ru-RU" dirty="0" err="1"/>
              <a:t>Банши</a:t>
            </a:r>
            <a:r>
              <a:rPr lang="ru-RU" dirty="0"/>
              <a:t> может также появиться во множестве других форм, таких как ворон, заяц и ласка, или любе другое животное, связанного в Ирландии с колдовством.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280">
            <a:off x="4333537" y="2270102"/>
            <a:ext cx="4788024" cy="3456384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ГНОМЫ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23528" y="1719070"/>
            <a:ext cx="4141200" cy="473426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К</a:t>
            </a:r>
            <a:r>
              <a:rPr lang="ru-RU" dirty="0" smtClean="0"/>
              <a:t>арлики-старички</a:t>
            </a:r>
            <a:r>
              <a:rPr lang="ru-RU" dirty="0"/>
              <a:t>. Ростом </a:t>
            </a:r>
            <a:r>
              <a:rPr lang="ru-RU" dirty="0" smtClean="0"/>
              <a:t>  </a:t>
            </a:r>
            <a:r>
              <a:rPr lang="ru-RU" dirty="0"/>
              <a:t>с ребенка, но наделены сверхъестественной </a:t>
            </a:r>
            <a:r>
              <a:rPr lang="ru-RU" dirty="0" smtClean="0"/>
              <a:t>силой.   </a:t>
            </a:r>
            <a:r>
              <a:rPr lang="ru-RU" dirty="0"/>
              <a:t>Н</a:t>
            </a:r>
            <a:r>
              <a:rPr lang="ru-RU" dirty="0" smtClean="0"/>
              <a:t>осят </a:t>
            </a:r>
            <a:r>
              <a:rPr lang="ru-RU" dirty="0"/>
              <a:t>длинные бороды и живут гораздо   дольше, чем люди</a:t>
            </a:r>
            <a:r>
              <a:rPr lang="ru-RU" dirty="0" smtClean="0"/>
              <a:t>. Обитают </a:t>
            </a:r>
            <a:r>
              <a:rPr lang="ru-RU" dirty="0"/>
              <a:t>в горах, в пещерах, под землей. </a:t>
            </a:r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великие мастера-кузнецы, ведающие тайны гор. Они первыми научились добывать руду и плавить  металлы. Добрый и трудовой народ, но сильно пострадали от людской  алчности, потому людей  недолюбливают.   Гномы чрезвычайно обидчивы,  вздорны и капризны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64274" cy="4968552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ЭЛЬФЫ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217880" cy="4734265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Д</a:t>
            </a:r>
            <a:r>
              <a:rPr lang="ru-RU" sz="1800" b="1" dirty="0" smtClean="0"/>
              <a:t>ухи</a:t>
            </a:r>
            <a:r>
              <a:rPr lang="ru-RU" sz="1800" b="1" dirty="0"/>
              <a:t>,  родственники  гномов. </a:t>
            </a:r>
            <a:r>
              <a:rPr lang="ru-RU" sz="1800" dirty="0"/>
              <a:t>Они не выносят подземелий, потому им трудно  прятаться от людей. Не любят  воевать. Могут обитать в деревьях, которые в таком случае нельзя рубить. Любят водить хороводы при лунном свете; их музыка зачаровывает слушателей, заставляет танцевать даже неживую природу. Музыкант не может прервать мелодию </a:t>
            </a:r>
            <a:r>
              <a:rPr lang="ru-RU" sz="1800" b="1" dirty="0"/>
              <a:t>Эльфов</a:t>
            </a:r>
            <a:r>
              <a:rPr lang="ru-RU" sz="1800" dirty="0"/>
              <a:t>, пока ему не сломают скрипку. Они похищают скот и детей, а также способны на мелкие пакости. Боятся колокольного звона и грома.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600400" cy="5513113"/>
          </a:xfrm>
        </p:spPr>
      </p:pic>
    </p:spTree>
    <p:extLst>
      <p:ext uri="{BB962C8B-B14F-4D97-AF65-F5344CB8AC3E}">
        <p14:creationId xmlns:p14="http://schemas.microsoft.com/office/powerpoint/2010/main" val="3716449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</TotalTime>
  <Words>646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Волшебные существа английских, шотландских и ирландских сказок и легенд</vt:lpstr>
      <vt:lpstr>ФЕЙРИ</vt:lpstr>
      <vt:lpstr>БРАУНИ</vt:lpstr>
      <vt:lpstr>ПАКИ (ПЭКИ)</vt:lpstr>
      <vt:lpstr>ПИКСИ</vt:lpstr>
      <vt:lpstr>ЛЕПРЕКОНЫ</vt:lpstr>
      <vt:lpstr>БЭНШИ</vt:lpstr>
      <vt:lpstr>ГНОМЫ</vt:lpstr>
      <vt:lpstr>ЭЛЬФЫ</vt:lpstr>
      <vt:lpstr>ФЕИ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Лазарева Ольга Геннадьевна</dc:creator>
  <cp:lastModifiedBy>Лазарева Ольга Геннадьевна</cp:lastModifiedBy>
  <cp:revision>3</cp:revision>
  <dcterms:created xsi:type="dcterms:W3CDTF">2013-09-04T12:20:42Z</dcterms:created>
  <dcterms:modified xsi:type="dcterms:W3CDTF">2014-11-28T05:39:24Z</dcterms:modified>
</cp:coreProperties>
</file>