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D8F7AF-0923-4F4B-B88E-49A44EAA28A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0A6C1C-F02F-4D91-8334-43567700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8F7AF-0923-4F4B-B88E-49A44EAA28A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A6C1C-F02F-4D91-8334-43567700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8F7AF-0923-4F4B-B88E-49A44EAA28A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A6C1C-F02F-4D91-8334-43567700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8F7AF-0923-4F4B-B88E-49A44EAA28A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A6C1C-F02F-4D91-8334-43567700D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8F7AF-0923-4F4B-B88E-49A44EAA28A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A6C1C-F02F-4D91-8334-43567700D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8F7AF-0923-4F4B-B88E-49A44EAA28A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A6C1C-F02F-4D91-8334-43567700D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8F7AF-0923-4F4B-B88E-49A44EAA28A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A6C1C-F02F-4D91-8334-43567700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8F7AF-0923-4F4B-B88E-49A44EAA28A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A6C1C-F02F-4D91-8334-43567700D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8F7AF-0923-4F4B-B88E-49A44EAA28A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A6C1C-F02F-4D91-8334-43567700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D8F7AF-0923-4F4B-B88E-49A44EAA28A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A6C1C-F02F-4D91-8334-43567700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D8F7AF-0923-4F4B-B88E-49A44EAA28A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0A6C1C-F02F-4D91-8334-43567700D0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D8F7AF-0923-4F4B-B88E-49A44EAA28A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0A6C1C-F02F-4D91-8334-43567700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Электронная презентация  интеллект карты с пояснениями.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7772400" cy="219365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Разработка учителя технологии </a:t>
            </a:r>
          </a:p>
          <a:p>
            <a:r>
              <a:rPr lang="ru-RU" dirty="0" smtClean="0"/>
              <a:t>МБОУ Большесудаченской СОШ </a:t>
            </a:r>
          </a:p>
          <a:p>
            <a:r>
              <a:rPr lang="ru-RU" dirty="0" smtClean="0"/>
              <a:t>Руднянского муниципального района </a:t>
            </a:r>
          </a:p>
          <a:p>
            <a:r>
              <a:rPr lang="ru-RU" dirty="0" smtClean="0"/>
              <a:t>Волгоградской области</a:t>
            </a:r>
          </a:p>
          <a:p>
            <a:r>
              <a:rPr lang="ru-RU" dirty="0" smtClean="0"/>
              <a:t>Чертковой Валентины Ивановны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018451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	Задание: </a:t>
            </a:r>
          </a:p>
          <a:p>
            <a:pPr>
              <a:buNone/>
            </a:pPr>
            <a:r>
              <a:rPr lang="ru-RU" sz="2800" b="1" dirty="0" smtClean="0"/>
              <a:t>	Вам необходимо создать интеллект– карту  по теме «Вязание крючком».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интеллект – карты </a:t>
            </a:r>
            <a:br>
              <a:rPr lang="ru-RU" dirty="0" smtClean="0"/>
            </a:br>
            <a:r>
              <a:rPr lang="ru-RU" dirty="0" smtClean="0"/>
              <a:t>«Вязание крючком»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8457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1.1. Начинайте с центра.</a:t>
            </a:r>
            <a:r>
              <a:rPr lang="ru-RU" dirty="0" smtClean="0"/>
              <a:t> В центре находится самая главная мысль, цель построения интеллект-карты. Начинайте с главной мысли — и у вас появятся новые идеи, чем ее дополнить.</a:t>
            </a:r>
          </a:p>
          <a:p>
            <a:endParaRPr lang="ru-RU" dirty="0" smtClean="0"/>
          </a:p>
          <a:p>
            <a:r>
              <a:rPr lang="ru-RU" b="1" dirty="0" smtClean="0"/>
              <a:t>1.2. Читайте по часовой стрелке, начиная с правого верхнего угла.</a:t>
            </a:r>
            <a:r>
              <a:rPr lang="ru-RU" dirty="0" smtClean="0"/>
              <a:t> Информация считывается по кругу, начиная с центра карты и продолжая с правого верхнего угла и далее по часовой стрелке. Это правило принято для чтения всех интеллект-карт. Если вы задаете другую последовательность, обозначайте очередность чтения порядковыми цифрами.</a:t>
            </a:r>
          </a:p>
          <a:p>
            <a:endParaRPr lang="ru-RU" dirty="0" smtClean="0"/>
          </a:p>
          <a:p>
            <a:r>
              <a:rPr lang="ru-RU" b="1" dirty="0" smtClean="0"/>
              <a:t>1.3. Экспериментируйте всегда!</a:t>
            </a:r>
            <a:r>
              <a:rPr lang="ru-RU" dirty="0" smtClean="0"/>
              <a:t> Так как мышление каждого человека уникально, то и карта как результат мышления тоже оказывается уникальной и неповторимой. Не бойтесь экспериментировать, пробовать, искать и находить лучшие способы представления информации, максимально подходящие именно для вас.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1.4. Используйте разные цвета!</a:t>
            </a:r>
            <a:r>
              <a:rPr lang="ru-RU" dirty="0" smtClean="0"/>
              <a:t> В выбираемых нами цветах всегда больше смысла, чем может показаться. Цвет мы воспринимаем мгновенно, а на восприятие текста нужно время. Разные цвета могут по-разному восприниматься и имеют разное значение в разных культурах и у разных людей. Более подробно об этом рассказано  на следующем слайде.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Правила работы с интеллект - картами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548680"/>
          <a:ext cx="8208913" cy="5718120"/>
        </p:xfrm>
        <a:graphic>
          <a:graphicData uri="http://schemas.openxmlformats.org/drawingml/2006/table">
            <a:tbl>
              <a:tblPr/>
              <a:tblGrid>
                <a:gridCol w="1512168"/>
                <a:gridCol w="5616624"/>
                <a:gridCol w="1080121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Цвет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Скорость восприятия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</a:tr>
              <a:tr h="343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Красный цвет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Наиболее быстро воспринимающийся цвет. Максимально фокусирует внимание. Сообщает об опасности, проблемах, которые могут возникнуть, если не обратить на него внимание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Высокая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Синий цвет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Строгий, деловой цвет. Настраивает на эффективную продолжительную работу. Отлично воспринимается большинством людей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Средняя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</a:tr>
              <a:tr h="48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Зеленый цвет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Цвет свободы. Расслабляющий, умиротворяющий цвет. Позитивно воспринимается большинством людей. Но его значение сильно зависит от оттенков («энергичный изумруд» глаз или «тоска зеленая» в больницах советского типа)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Низкая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Желтый цвет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Цвет энергии, цвет лидерства. Очень раздражающий цвет, на который невозможно не обратить внимание.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Высокая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</a:tr>
              <a:tr h="193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Коричневый цвет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Цвет земли, самый теплый цвет. Цвет надежности, силы, стабильности, уверенности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Низкая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Оранжевый цвет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Очень яркий, провокационный цвет. Цвет энтузиазма, новшества, возбуждения, энергии, динамики. Отлично привлекает внимание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Высокая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Голубой цвет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Цвет нежности, цвет романтики. Отличный фоновый цвет. В английском языке нет отдельного слова для этого цвета 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blue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понимается как и синий, и голубой). В России этот цвет обозначает обычно свободу движения: к морю, к небу, к мечте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Низкая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</a:tr>
              <a:tr h="448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Черный цвет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Строгий, ограничивающий цвет. Идеален для написания текста, создания границ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Средняя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00" marR="36700" marT="36700" marB="36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Центральный образ должен быть для вас самым ярким объектом, потому что он будет являться вашим центром внимания, основной целью создания интеллект-карты.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Первый шаг:  </a:t>
            </a:r>
            <a:r>
              <a:rPr lang="ru-RU" sz="2000" i="1" dirty="0" smtClean="0"/>
              <a:t>Положить  лист бумаги горизонтально и в его центре картинкой или одним словом обозначить основное понятие  «ВЯЗАНИЕ КРЮЧКОМ». Обвести это понятие  в кружок. 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2555776" y="2348880"/>
            <a:ext cx="3456384" cy="4104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Documents and Settings\Admin\Мои документы\Валентина\курсы повышения квалификации\2012\вязание\кейс мой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131840" y="2852936"/>
            <a:ext cx="2376264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83576"/>
          </a:xfrm>
        </p:spPr>
        <p:txBody>
          <a:bodyPr/>
          <a:lstStyle/>
          <a:p>
            <a:r>
              <a:rPr lang="ru-RU" sz="2000" dirty="0" smtClean="0"/>
              <a:t>Используйте не более чем 7±2 ответвления от каждого объекта, а лучше — не больше 5–7, так как такую карту сможет легко воспринимать даже уставший человек.</a:t>
            </a:r>
          </a:p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Второй  шаг:  </a:t>
            </a:r>
            <a:r>
              <a:rPr lang="ru-RU" sz="2000" i="1" dirty="0" smtClean="0"/>
              <a:t>От центрального объекта в стороны нарисовать цветные стрелочки</a:t>
            </a:r>
            <a:endParaRPr lang="ru-RU" sz="2000" dirty="0"/>
          </a:p>
        </p:txBody>
      </p:sp>
      <p:pic>
        <p:nvPicPr>
          <p:cNvPr id="1026" name="Picture 2" descr="C:\Documents and Settings\Admin\Мои документы\Мои рисунки\Безымянный.bmp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67744" y="2420888"/>
            <a:ext cx="5616624" cy="4036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lvl="0"/>
            <a:r>
              <a:rPr lang="ru-RU" sz="1800" dirty="0" smtClean="0">
                <a:solidFill>
                  <a:srgbClr val="C00000"/>
                </a:solidFill>
              </a:rPr>
              <a:t>Третий шаг: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Каждая ветка делится на несколько более тонких веточек – развитие этих понятий, детализация свойств, направлений работы. 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027" name="Picture 3" descr="C:\Documents and Settings\Admin\Мои документы\Валентина\курсы повышения квалификации\2012\рисование и-к\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95042" y="1340768"/>
            <a:ext cx="6789326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1800" dirty="0" smtClean="0">
                <a:solidFill>
                  <a:srgbClr val="FF0000"/>
                </a:solidFill>
              </a:rPr>
              <a:t>Четвертый шаг: </a:t>
            </a:r>
            <a:r>
              <a:rPr lang="ru-RU" sz="1800" dirty="0" smtClean="0"/>
              <a:t>Лист постепенно заполняется рисунками  и проблема из страшной - непонятной делается вполне ручной – доступной. </a:t>
            </a:r>
            <a:br>
              <a:rPr lang="ru-RU" sz="1800" dirty="0" smtClean="0"/>
            </a:b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22530" name="Picture 2" descr="C:\Documents and Settings\Admin\Мои документы\Валентина\курсы повышения квалификации\2012\вязание\кейс мо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01164" y="1481138"/>
            <a:ext cx="6341671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382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Электронная презентация  интеллект карты с пояснениями.</vt:lpstr>
      <vt:lpstr>Тема интеллект – карты  «Вязание крючком» </vt:lpstr>
      <vt:lpstr>Правила работы с интеллект - картами</vt:lpstr>
      <vt:lpstr>Слайд 4</vt:lpstr>
      <vt:lpstr>Первый шаг:  Положить  лист бумаги горизонтально и в его центре картинкой или одним словом обозначить основное понятие  «ВЯЗАНИЕ КРЮЧКОМ». Обвести это понятие  в кружок. </vt:lpstr>
      <vt:lpstr>Второй  шаг:  От центрального объекта в стороны нарисовать цветные стрелочки</vt:lpstr>
      <vt:lpstr>Третий шаг: Каждая ветка делится на несколько более тонких веточек – развитие этих понятий, детализация свойств, направлений работы.  </vt:lpstr>
      <vt:lpstr>Четвертый шаг: Лист постепенно заполняется рисунками  и проблема из страшной - непонятной делается вполне ручной – доступной.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2012-02-26T18:12:27Z</dcterms:created>
  <dcterms:modified xsi:type="dcterms:W3CDTF">2012-11-06T11:17:00Z</dcterms:modified>
</cp:coreProperties>
</file>