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14"/>
  </p:notesMasterIdLst>
  <p:sldIdLst>
    <p:sldId id="256" r:id="rId2"/>
    <p:sldId id="268" r:id="rId3"/>
    <p:sldId id="270" r:id="rId4"/>
    <p:sldId id="260" r:id="rId5"/>
    <p:sldId id="273" r:id="rId6"/>
    <p:sldId id="264" r:id="rId7"/>
    <p:sldId id="274" r:id="rId8"/>
    <p:sldId id="275" r:id="rId9"/>
    <p:sldId id="276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1BFFF-A80B-48CA-9E8E-BB5F84E335DE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2E12-51D5-441C-8598-5D032EE23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2E12-51D5-441C-8598-5D032EE235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BAB24BF-1014-4F1A-9F07-40D1A36E27E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BAB24BF-1014-4F1A-9F07-40D1A36E27E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BAB24BF-1014-4F1A-9F07-40D1A36E27E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BAB24BF-1014-4F1A-9F07-40D1A36E27E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BAB24BF-1014-4F1A-9F07-40D1A36E27E1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86182" y="0"/>
            <a:ext cx="5357818" cy="664371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Урок-мастерская</a:t>
            </a:r>
            <a:r>
              <a:rPr lang="ru-RU" sz="3600" b="1" i="1" dirty="0" smtClean="0"/>
              <a:t> по рассказу В.Распутина «Уроки французского». </a:t>
            </a:r>
            <a:br>
              <a:rPr lang="ru-RU" sz="3600" b="1" i="1" dirty="0" smtClean="0"/>
            </a:br>
            <a:r>
              <a:rPr lang="ru-RU" sz="3600" b="1" i="1" dirty="0" smtClean="0"/>
              <a:t> Тема: </a:t>
            </a:r>
            <a:r>
              <a:rPr lang="ru-RU" sz="4400" b="1" i="1" dirty="0" smtClean="0"/>
              <a:t>«Душа с душою говорит»</a:t>
            </a:r>
            <a:br>
              <a:rPr lang="ru-RU" sz="4400" b="1" i="1" dirty="0" smtClean="0"/>
            </a:br>
            <a:r>
              <a:rPr lang="ru-RU" sz="4400" b="1" i="1" dirty="0" smtClean="0"/>
              <a:t>Учитель: Светлана Валерьевна  Васенина</a:t>
            </a:r>
            <a:r>
              <a:rPr lang="ru-RU" sz="3600" b="1" i="1" dirty="0" smtClean="0"/>
              <a:t> </a:t>
            </a:r>
            <a:endParaRPr lang="ru-RU" sz="3600" b="1" i="1" dirty="0"/>
          </a:p>
        </p:txBody>
      </p:sp>
      <p:pic>
        <p:nvPicPr>
          <p:cNvPr id="5" name="Picture 4" descr="2728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86" y="857232"/>
            <a:ext cx="369251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Кульминация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472518" cy="4526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4300" b="1" i="1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43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300" b="1" i="1" dirty="0" smtClean="0">
                <a:solidFill>
                  <a:schemeClr val="bg2">
                    <a:lumMod val="25000"/>
                  </a:schemeClr>
                </a:solidFill>
              </a:rPr>
              <a:t>Закончите, пожалуйста, предложение: «С моей точки зрения, уроки – это</a:t>
            </a:r>
            <a:r>
              <a:rPr lang="ru-RU" sz="4300" b="1" i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	-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учебные часы в расписании;</a:t>
            </a:r>
          </a:p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	- ростки доброты в человеке;</a:t>
            </a:r>
          </a:p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	- опыт общения с учителем;</a:t>
            </a:r>
          </a:p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	- выводы, жизненные наблюдения;</a:t>
            </a:r>
          </a:p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	- духовный рост человека;</a:t>
            </a:r>
          </a:p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	- итоги событий, раздумий, переживаний, поступков.</a:t>
            </a:r>
          </a:p>
          <a:p>
            <a:pPr>
              <a:buNone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Итоги </a:t>
            </a:r>
            <a:r>
              <a:rPr lang="ru-RU" sz="6000" b="1" i="1" dirty="0" smtClean="0"/>
              <a:t>урока: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7972452" cy="4526280"/>
          </a:xfrm>
        </p:spPr>
        <p:txBody>
          <a:bodyPr>
            <a:normAutofit lnSpcReduction="10000"/>
          </a:bodyPr>
          <a:lstStyle/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Основное назначение человека – творить добро. Может быть, именно поэтому ещё в старой азбуке, когда буквы алфавита обозначались самыми близкими человеку словами: З – земля, Л – люди, М – мыслите, буква Д обозначалась словом Добро. </a:t>
            </a:r>
          </a:p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	Азбука как бы призывала: Люди Земли, мыслите, думайте и творите Добро!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Домашнее </a:t>
            </a:r>
            <a:r>
              <a:rPr lang="ru-RU" sz="6000" b="1" i="1" dirty="0" smtClean="0"/>
              <a:t>задание: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329642" cy="4526280"/>
          </a:xfrm>
        </p:spPr>
        <p:txBody>
          <a:bodyPr>
            <a:normAutofit lnSpcReduction="10000"/>
          </a:bodyPr>
          <a:lstStyle/>
          <a:p>
            <a:pPr lvl="8"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Написать сочинение «Мой любимый учитель»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3000372"/>
            <a:ext cx="3614734" cy="317182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Как хорошо, что доброта живёт на свете рядом с нами. 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Без доброты – ты сирота, без доброты – ты серый камень.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http://filmiki.arjlover.net/ap/uroki.franzuskogo.avi/uroki.franzuskogo.avi.imag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4638962" cy="3619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Цели урока</a:t>
            </a:r>
            <a:r>
              <a:rPr lang="ru-RU" sz="6000" i="1" dirty="0" smtClean="0"/>
              <a:t>: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раскрыть глубинный философский смысл повествования рассказа «Уроки французского»;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развивать в учащихся творческую самостоятельную личность, развивать «талант читателя»;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стремиться пробудить мысль о том,  что для становления человека  очень важна память детства.</a:t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Эпиграф: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357298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Я уверен, что писателем человека делает его детство, способность в раннем возрасте увидеть и почувствовать всё то, что даёт ему потом право взяться за перо.</a:t>
            </a:r>
            <a:b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		В.Распутин. 1974 год.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72428" cy="928694"/>
          </a:xfrm>
        </p:spPr>
        <p:txBody>
          <a:bodyPr>
            <a:noAutofit/>
          </a:bodyPr>
          <a:lstStyle/>
          <a:p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214290"/>
            <a:ext cx="4357718" cy="635798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Сознательное детство Валентина Григорьевича Распутина частично совпало с войной. Родился будущий писатель 15 марта 1937 года в Иркутской области, в поселке Усть-Уда, расположенном на берегу Ангары, в трехстах километрах от Иркутска. И рос в этих же местах, в деревне с красивым названием </a:t>
            </a:r>
            <a:r>
              <a:rPr lang="ru-RU" sz="2400" b="1" i="1" dirty="0" err="1" smtClean="0"/>
              <a:t>Аталанка</a:t>
            </a:r>
            <a:r>
              <a:rPr lang="ru-RU" sz="2400" b="1" i="1" dirty="0" smtClean="0"/>
              <a:t>. Там в 1944 году он пошел в первый класс начальной школы.</a:t>
            </a:r>
            <a:br>
              <a:rPr lang="ru-RU" sz="2400" b="1" i="1" dirty="0" smtClean="0"/>
            </a:br>
            <a:r>
              <a:rPr lang="ru-RU" sz="2400" b="1" i="1" dirty="0" smtClean="0"/>
              <a:t> </a:t>
            </a:r>
          </a:p>
          <a:p>
            <a:endParaRPr lang="ru-RU" sz="1600" b="1" dirty="0"/>
          </a:p>
        </p:txBody>
      </p:sp>
      <p:pic>
        <p:nvPicPr>
          <p:cNvPr id="7" name="Picture 3" descr="{2922C915-D920-40D3-ABBA-FE81B1E57EC5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1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{8F28FDF8-6643-4F29-B1E1-5899C317F445}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258931">
            <a:off x="357158" y="3643314"/>
            <a:ext cx="4038600" cy="2875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Беседа по статье «Уроки доброты».</a:t>
            </a:r>
            <a:endParaRPr lang="ru-RU" sz="4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Почему в названии и статьи, и рассказа употреблено слово «уроки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»?</a:t>
            </a:r>
          </a:p>
          <a:p>
            <a:endParaRPr lang="ru-RU" sz="4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Какой смысл  вкладывает писатель в это слово?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Работа в группах</a:t>
            </a:r>
            <a:endParaRPr lang="ru-RU" sz="6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Душевный мир главного героя.</a:t>
            </a:r>
          </a:p>
          <a:p>
            <a:endParaRPr lang="ru-RU" dirty="0"/>
          </a:p>
        </p:txBody>
      </p:sp>
      <p:pic>
        <p:nvPicPr>
          <p:cNvPr id="5" name="Picture 5" descr="rus07-1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368162">
            <a:off x="642910" y="1500174"/>
            <a:ext cx="3714776" cy="5036984"/>
          </a:xfrm>
          <a:prstGeom prst="rect">
            <a:avLst/>
          </a:prstGeom>
          <a:noFill/>
        </p:spPr>
      </p:pic>
      <p:pic>
        <p:nvPicPr>
          <p:cNvPr id="6" name="Picture 3" descr="rus07-1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684">
            <a:off x="5228653" y="2928934"/>
            <a:ext cx="2969360" cy="347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Работа в группах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Учительница Лидия Михайловна – «человек необыкновенный».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3" descr="rus07-1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429000"/>
            <a:ext cx="2676526" cy="3238496"/>
          </a:xfrm>
          <a:prstGeom prst="rect">
            <a:avLst/>
          </a:prstGeom>
          <a:noFill/>
        </p:spPr>
      </p:pic>
      <p:pic>
        <p:nvPicPr>
          <p:cNvPr id="6" name="Picture 3" descr="rus07-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5891">
            <a:off x="3929058" y="2071678"/>
            <a:ext cx="500066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Работа в группах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Голос автора – рассказчика своих воспоминаний.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5" descr="Безымянный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4840" y="1646238"/>
            <a:ext cx="3423320" cy="45259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6143644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tx2"/>
                </a:solidFill>
              </a:rPr>
              <a:t>И.Глазунов. Портрет </a:t>
            </a:r>
            <a:r>
              <a:rPr lang="ru-RU" b="1" i="1" dirty="0" smtClean="0">
                <a:solidFill>
                  <a:schemeClr val="tx2"/>
                </a:solidFill>
              </a:rPr>
              <a:t>В.Г</a:t>
            </a:r>
            <a:r>
              <a:rPr lang="ru-RU" b="1" i="1" dirty="0" smtClean="0">
                <a:solidFill>
                  <a:schemeClr val="tx2"/>
                </a:solidFill>
              </a:rPr>
              <a:t>. Распутина.</a:t>
            </a:r>
            <a:endParaRPr lang="ru-RU" dirty="0"/>
          </a:p>
        </p:txBody>
      </p:sp>
      <p:pic>
        <p:nvPicPr>
          <p:cNvPr id="1026" name="Picture 2" descr="http://filmiki.arjlover.net/ap/uroki.franzuskogo.avi/uroki.franzuskogo.avi.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14686"/>
            <a:ext cx="425767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2.nnm.ru/7/d/6/d/f/7d6dfc50211ce2a5fe543ede0851cb1c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01260">
            <a:off x="214282" y="214290"/>
            <a:ext cx="4257675" cy="3181350"/>
          </a:xfrm>
          <a:prstGeom prst="rect">
            <a:avLst/>
          </a:prstGeom>
          <a:noFill/>
        </p:spPr>
      </p:pic>
      <p:pic>
        <p:nvPicPr>
          <p:cNvPr id="29700" name="Picture 4" descr="http://udaff.com/image/17/86/1786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4257675" cy="3190876"/>
          </a:xfrm>
          <a:prstGeom prst="rect">
            <a:avLst/>
          </a:prstGeom>
          <a:noFill/>
        </p:spPr>
      </p:pic>
      <p:pic>
        <p:nvPicPr>
          <p:cNvPr id="29702" name="Picture 6" descr="http://distrib.arkhangelsk.data.cod.ru/photos/c/a/c/d8f4fcf7dbee64052ed375832f163c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5113">
            <a:off x="4643438" y="214290"/>
            <a:ext cx="4257675" cy="3267075"/>
          </a:xfrm>
          <a:prstGeom prst="rect">
            <a:avLst/>
          </a:prstGeom>
          <a:noFill/>
        </p:spPr>
      </p:pic>
      <p:pic>
        <p:nvPicPr>
          <p:cNvPr id="29704" name="Picture 8" descr="http://filmiki.arjlover.net/ap/uroki.franzuskogo.avi/uroki.franzuskogo.avi.image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325" y="3357562"/>
            <a:ext cx="425767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195</TotalTime>
  <Words>266</Words>
  <Application>Microsoft Office PowerPoint</Application>
  <PresentationFormat>Экран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Литейная</vt:lpstr>
      <vt:lpstr>Урок-мастерская по рассказу В.Распутина «Уроки французского».   Тема: «Душа с душою говорит» Учитель: Светлана Валерьевна  Васенина </vt:lpstr>
      <vt:lpstr>Цели урока:</vt:lpstr>
      <vt:lpstr>Эпиграф:</vt:lpstr>
      <vt:lpstr> </vt:lpstr>
      <vt:lpstr>Беседа по статье «Уроки доброты».</vt:lpstr>
      <vt:lpstr>Работа в группах</vt:lpstr>
      <vt:lpstr>Работа в группах</vt:lpstr>
      <vt:lpstr>Работа в группах</vt:lpstr>
      <vt:lpstr>Слайд 9</vt:lpstr>
      <vt:lpstr>Кульминация</vt:lpstr>
      <vt:lpstr>Итоги урока: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22</cp:revision>
  <dcterms:created xsi:type="dcterms:W3CDTF">2012-04-12T11:56:19Z</dcterms:created>
  <dcterms:modified xsi:type="dcterms:W3CDTF">2013-01-21T14:38:12Z</dcterms:modified>
</cp:coreProperties>
</file>