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9318B-B181-49DB-BF4E-71986F3EC02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2AF9B-CEE9-4AE5-A28D-4353A7085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302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2AF9B-CEE9-4AE5-A28D-4353A70851C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DC36-6FC2-4BD8-95F2-D899A1734CD8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C823-A496-4D6C-AD92-FE1E166CC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DC36-6FC2-4BD8-95F2-D899A1734CD8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C823-A496-4D6C-AD92-FE1E166CC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DC36-6FC2-4BD8-95F2-D899A1734CD8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C823-A496-4D6C-AD92-FE1E166CC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DC36-6FC2-4BD8-95F2-D899A1734CD8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C823-A496-4D6C-AD92-FE1E166CC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DC36-6FC2-4BD8-95F2-D899A1734CD8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C823-A496-4D6C-AD92-FE1E166CC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DC36-6FC2-4BD8-95F2-D899A1734CD8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C823-A496-4D6C-AD92-FE1E166CC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DC36-6FC2-4BD8-95F2-D899A1734CD8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C823-A496-4D6C-AD92-FE1E166CC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DC36-6FC2-4BD8-95F2-D899A1734CD8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C823-A496-4D6C-AD92-FE1E166CC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DC36-6FC2-4BD8-95F2-D899A1734CD8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C823-A496-4D6C-AD92-FE1E166CC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DC36-6FC2-4BD8-95F2-D899A1734CD8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C823-A496-4D6C-AD92-FE1E166CC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DC36-6FC2-4BD8-95F2-D899A1734CD8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C823-A496-4D6C-AD92-FE1E166CC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6DC36-6FC2-4BD8-95F2-D899A1734CD8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DC823-A496-4D6C-AD92-FE1E166CC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Relationship Id="rId9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tolsto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0"/>
            <a:ext cx="535781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-109820" y="357166"/>
            <a:ext cx="41057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no Pro Smbd" pitchFamily="18" charset="0"/>
              </a:rPr>
              <a:t>ЛЕВ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no Pro Smbd" pitchFamily="18" charset="0"/>
              </a:rPr>
              <a:t>НИКОЛАЕВИЧ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no Pro Smbd" pitchFamily="18" charset="0"/>
              </a:rPr>
              <a:t>ТОЛСТОЙ</a:t>
            </a:r>
            <a:endParaRPr lang="ru-RU" sz="3600" b="1" dirty="0">
              <a:solidFill>
                <a:srgbClr val="FF0000"/>
              </a:solidFill>
              <a:latin typeface="Arno Pro Smb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2500306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  </a:t>
            </a:r>
            <a:r>
              <a:rPr lang="ru-RU" sz="4000" b="1" dirty="0" smtClean="0">
                <a:solidFill>
                  <a:srgbClr val="FF0000"/>
                </a:solidFill>
              </a:rPr>
              <a:t>1828-1910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571876"/>
            <a:ext cx="3816000" cy="3096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     </a:t>
            </a:r>
            <a:r>
              <a:rPr lang="ru-RU" sz="2400" dirty="0" smtClean="0"/>
              <a:t>Верьте себе и живите так, напрягая все свои силы на одно: на проявление в себе бога, и вы сделаете все, что вы можете сделать и для своего блага, и для блага всего мира.</a:t>
            </a:r>
          </a:p>
          <a:p>
            <a:r>
              <a:rPr lang="ru-RU" sz="2400" dirty="0" smtClean="0"/>
              <a:t>                       </a:t>
            </a:r>
            <a:r>
              <a:rPr lang="ru-RU" sz="2400" i="1" dirty="0" smtClean="0"/>
              <a:t>Л.Н. Толстой</a:t>
            </a:r>
            <a:endParaRPr lang="ru-RU" sz="2400" dirty="0" smtClean="0"/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тал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3571876"/>
            <a:ext cx="3929090" cy="2511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286380" y="1000108"/>
            <a:ext cx="35719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Осенью 1856 г. вышел в отставку и вскоре отправился в полугодичное заграничное путешествие, посетив Францию, Швейцарию, Италию и Германию. 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Рисунок 3" descr="париж.jpg"/>
          <p:cNvPicPr>
            <a:picLocks noChangeAspect="1"/>
          </p:cNvPicPr>
          <p:nvPr/>
        </p:nvPicPr>
        <p:blipFill>
          <a:blip r:embed="rId3" cstate="print">
            <a:lum contrast="10000"/>
          </a:blip>
          <a:stretch>
            <a:fillRect/>
          </a:stretch>
        </p:blipFill>
        <p:spPr>
          <a:xfrm>
            <a:off x="714348" y="642918"/>
            <a:ext cx="4143404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олстой среди яснополянских дете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642918"/>
            <a:ext cx="2428892" cy="3071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толстой школа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214282" y="285728"/>
            <a:ext cx="5829300" cy="3581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азбука.jpg"/>
          <p:cNvPicPr>
            <a:picLocks noChangeAspect="1"/>
          </p:cNvPicPr>
          <p:nvPr/>
        </p:nvPicPr>
        <p:blipFill>
          <a:blip r:embed="rId4" cstate="print">
            <a:lum contrast="10000"/>
          </a:blip>
          <a:stretch>
            <a:fillRect/>
          </a:stretch>
        </p:blipFill>
        <p:spPr>
          <a:xfrm>
            <a:off x="6929454" y="4429132"/>
            <a:ext cx="1795468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500034" y="4500570"/>
            <a:ext cx="6357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1859 г. Толстой открыл в Ясной Поляне школу для крестьянских детей, а затем помог открыть более 20 школ в окрестных деревнях. 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фья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500042"/>
            <a:ext cx="2159000" cy="2933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с детьм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643314"/>
            <a:ext cx="2159000" cy="2654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786050" y="214290"/>
            <a:ext cx="47149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начале 1860-х гг. на десятилетия устанавливается порядок жизни Толстого, его быт. В 1862 г. он женился на дочери московского врача Софье Андреевне Берс.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Рисунок 6" descr="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72330" y="2143116"/>
            <a:ext cx="1857388" cy="17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628" y="2143116"/>
            <a:ext cx="1785950" cy="1500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i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28926" y="3857628"/>
            <a:ext cx="1714512" cy="17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 descr="Копия 1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86050" y="2071678"/>
            <a:ext cx="1928826" cy="1500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 descr="за чаем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214942" y="4071942"/>
            <a:ext cx="2343150" cy="1952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уголок тульской земли.jpg"/>
          <p:cNvPicPr>
            <a:picLocks noChangeAspect="1"/>
          </p:cNvPicPr>
          <p:nvPr/>
        </p:nvPicPr>
        <p:blipFill>
          <a:blip r:embed="rId2" cstate="print">
            <a:lum contrast="-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а скамейк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357166"/>
            <a:ext cx="2638425" cy="4000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6215074" y="4500570"/>
            <a:ext cx="25003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Писатель работает над романом "Война и мир" (1863—1869). 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Рисунок 3" descr="Копия 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14612" y="2643182"/>
            <a:ext cx="2257437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Копия 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7554" y="571480"/>
            <a:ext cx="2071702" cy="18192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2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472" y="2357430"/>
            <a:ext cx="1795468" cy="1857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3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14876" y="4857760"/>
            <a:ext cx="1428760" cy="17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Копия 2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928794" y="5000636"/>
            <a:ext cx="2071702" cy="13573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Копия (2) 2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20" y="357166"/>
            <a:ext cx="2071702" cy="1857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Копия (2) 29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0034" y="4643446"/>
            <a:ext cx="1214446" cy="1857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3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2571736" y="357166"/>
            <a:ext cx="6143653" cy="57150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0" y="285729"/>
            <a:ext cx="292892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Родился в усадьбе Ясная Поляна. Среди предков писателя по отцовской линии — сподвижник Петра I — П. А. Толстой, одним из первых в России получивший графский титул. 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АБЛИЦА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14282" y="3643314"/>
            <a:ext cx="3714776" cy="292895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Рисунок 2" descr="17.jp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1000100" y="285728"/>
            <a:ext cx="2571768" cy="264320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1071538" y="2928934"/>
            <a:ext cx="250033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РОДОВОЙ ГЕРБ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285729"/>
            <a:ext cx="442915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Участником Отечественной войны 1812 г. был отец писателя гр. Н. И. Толстой. По материнской линии Толстой принадлежал к роду князей Болконских, связанных родством с князьями Трубецкими, Голицыными, Одоевскими, Лыковыми и другими знатными семьями. По матери Толстой был родственником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А. С. Пушкина.</a:t>
            </a: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ОТЕЦ И МАТ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642918"/>
            <a:ext cx="6350000" cy="421484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1357290" y="5554260"/>
            <a:ext cx="628654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Он рано осиротел, потеряв сначала мать, а затем и отца .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ЗАНСКИЙ ИМПЕРАТОРСКИЙ УНИВЕРСИТЕТ В 19 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571480"/>
            <a:ext cx="38100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57158" y="285728"/>
            <a:ext cx="4500594" cy="65556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сестрой и тремя братьями юный Толстой переезжает в Казань. Здесь жила одна из отцовских сестер, ставшая их опекуншей.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  Живя в Казани, Толстой два с половиной года готовился к поступлению в университет, где учился с 1844 г. сначала на восточном, а затем на юридическом факультете. Изучал турецкий и татарский языки у известного тюрколога профессора Казембека. В зрелую пору жизни писатель свободно владел английским, французским и немецким языками; читал на итальянском, польском, чешском и сербском; знал греческий, латинский, украинский, татарский, церковнославянский; изучал древнееврейский, турецкий, голландский, болгарский и другие языки.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80" y="4000504"/>
            <a:ext cx="3437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КАЗАНСКИЙ ИМПЕРАТОРСКИЙ </a:t>
            </a:r>
          </a:p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УНИВЕРСИТЕТ В 19 ВЕКЕ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ом-музей 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428604"/>
            <a:ext cx="4910165" cy="3705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МОЛОДОЙ ТОЛСТОЙ.jp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285721" y="214291"/>
            <a:ext cx="3143271" cy="4071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857224" y="4714884"/>
            <a:ext cx="7572428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no Pro Smbd" pitchFamily="18" charset="0"/>
              </a:rPr>
              <a:t>            Занятия по казенным программам и учебникам тяготили Толстого-студента. Он увлекся самостоятельной работой над исторической темой и, оставив университет, уехал из Казани в </a:t>
            </a:r>
          </a:p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no Pro Smbd" pitchFamily="18" charset="0"/>
              </a:rPr>
              <a:t>Ясную Поляну, полученную им по разделу отцовского наследства.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no Pro Smbd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.jpg"/>
          <p:cNvPicPr>
            <a:picLocks noChangeAspect="1"/>
          </p:cNvPicPr>
          <p:nvPr/>
        </p:nvPicPr>
        <p:blipFill>
          <a:blip r:embed="rId3" cstate="print">
            <a:lum contrast="10000"/>
          </a:blip>
          <a:stretch>
            <a:fillRect/>
          </a:stretch>
        </p:blipFill>
        <p:spPr>
          <a:xfrm>
            <a:off x="500034" y="1071546"/>
            <a:ext cx="2714644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428992" y="500042"/>
            <a:ext cx="5214974" cy="600164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Затем он отправился в Москву, где в конце 1850 г. началась его писательская деятельность: незаконченная повесть из цыганского быта (рукопись не сохранилась) и описание одного прожитого дня ("История вчерашнего дня"). Тогда же была начата повесть "Детство". Вскоре Толстой решил поехать на Кавказ, где его старший брат, Николай Николаевич, офицер-артиллерист, служил в действующей армии. Поступив в армию юнкером, позже он сдал экзамен на младший офицерский чин. 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за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876"/>
            <a:ext cx="3579816" cy="2738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казаки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14290"/>
            <a:ext cx="4357718" cy="3057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786314" y="285728"/>
            <a:ext cx="38576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Впечатления писателя от Кавказской войны отразились в рассказах "Набег" (1853), "Рубка леса" (1855), "Разжалованный" (1856), в повести "Казаки" (1852—1863). На Кавказе была завершена повесть "Детство", в 1852 г. напечатанная в журнале "Современник".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ртиллер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8501122" cy="48577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428596" y="5072074"/>
            <a:ext cx="87154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Когда началась Крымская война, Толстой перевелся с Кавказа в Дунайскую армию, действовавшую против турок, а затем в Севастополь, осажденный объединенными силами Англии, Франции и Турции. Командуя батареей на 4-м бастионе, Толстой был награжден орденом Анны и медалями "За защиту Севастополя" и "В память войны 1853—1856 гг.". Не раз Толстого представляли к награде боевым Георгиевским крестом, но однако "Георгия" он так и не получил.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516</Words>
  <Application>Microsoft Office PowerPoint</Application>
  <PresentationFormat>Экран (4:3)</PresentationFormat>
  <Paragraphs>25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Ксения</cp:lastModifiedBy>
  <cp:revision>42</cp:revision>
  <dcterms:created xsi:type="dcterms:W3CDTF">2010-03-24T14:07:53Z</dcterms:created>
  <dcterms:modified xsi:type="dcterms:W3CDTF">2015-01-03T19:06:18Z</dcterms:modified>
</cp:coreProperties>
</file>