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7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0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7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5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2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6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276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2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4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83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103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0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4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3B857525-A2D0-4403-8DE6-13A25D4E544B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8929E134-D70E-46E4-92F9-FB1C332F0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B0F0"/>
            </a:solidFill>
            <a:prstDash val="solid"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A9337"/>
                </a:solidFill>
              </a:rPr>
              <a:t>Page </a:t>
            </a:r>
            <a:fld id="{7AE31533-D1F1-4DD6-BE69-5240369ADEEC}" type="slidenum">
              <a:rPr lang="fr-FR" b="1">
                <a:solidFill>
                  <a:srgbClr val="4A9337"/>
                </a:solidFill>
              </a:rPr>
              <a:pPr/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Развитие речи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вашего малыша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79208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 1  до  3  лет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6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76949"/>
            <a:ext cx="4149956" cy="4390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Ваш малыш недавно отпраздновал свой первый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день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рожденья. Наступает новый этап в его, да и в вашей жизни.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Малыш уже многое может понять, но пока ему очень сложно выразить словами свои мысли и желания.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 как много хочется сказать!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Помогите ему.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28092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 1 до 1,5 лет </a:t>
            </a:r>
            <a:r>
              <a:rPr lang="ru-RU" dirty="0" smtClean="0"/>
              <a:t>малыш начинает очень активно передвигаться в пространстве и накапливать новый опыт. Этот опыт обязательно отражается и в речевом развитии. </a:t>
            </a:r>
          </a:p>
          <a:p>
            <a:pPr marL="0" indent="0">
              <a:buNone/>
            </a:pPr>
            <a:r>
              <a:rPr lang="ru-RU" dirty="0" smtClean="0"/>
              <a:t>Обычно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первые слова  </a:t>
            </a:r>
            <a:r>
              <a:rPr lang="ru-RU" dirty="0" smtClean="0"/>
              <a:t>появляются в возрасте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9,5 месяца – 1 год 6 месяцев</a:t>
            </a:r>
            <a:r>
              <a:rPr lang="ru-RU" dirty="0" smtClean="0"/>
              <a:t>. Чаще всего они обозначают самых близких людей: мама, папа, баба, дядя, тетя. Легко малыш воспроизводит и звукоподражательные слова: </a:t>
            </a:r>
            <a:r>
              <a:rPr lang="ru-RU" dirty="0" err="1" smtClean="0"/>
              <a:t>ав-ав</a:t>
            </a:r>
            <a:r>
              <a:rPr lang="ru-RU" dirty="0" smtClean="0"/>
              <a:t> (собака), тик-так (часы), </a:t>
            </a:r>
            <a:r>
              <a:rPr lang="ru-RU" dirty="0" err="1" smtClean="0"/>
              <a:t>му-му</a:t>
            </a:r>
            <a:r>
              <a:rPr lang="ru-RU" dirty="0" smtClean="0"/>
              <a:t> (корова)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75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Monotype Corsiva" pitchFamily="66" charset="0"/>
              </a:rPr>
              <a:t>Итак, ваши дети должны говорить</a:t>
            </a:r>
            <a:endParaRPr lang="ru-RU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78844"/>
            <a:ext cx="3707904" cy="42619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 концу 1-го года – 10 слов</a:t>
            </a:r>
          </a:p>
          <a:p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В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 1 года 6 месяцев – 30,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 2 годам – 300 слов.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0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229692"/>
            <a:ext cx="3891768" cy="35437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  концу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3-го года 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800-1300 слов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Ребенок уже может рассказывать короткие эпизоды или истории, причем в вопросах об окружающем мире начинают доминировать вопросы «почему?» и «как?».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32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Если  ребенок   молчит? 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4131" r="6244" b="13427"/>
          <a:stretch/>
        </p:blipFill>
        <p:spPr>
          <a:xfrm>
            <a:off x="6156176" y="2636912"/>
            <a:ext cx="2878679" cy="3888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836712"/>
            <a:ext cx="8855343" cy="56886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Первое</a:t>
            </a:r>
            <a:r>
              <a:rPr lang="ru-RU" dirty="0" smtClean="0"/>
              <a:t>, что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должны  знать  </a:t>
            </a:r>
            <a:r>
              <a:rPr lang="ru-RU" dirty="0" smtClean="0"/>
              <a:t>родители, заподозрившие у своего малыша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проблемы  с речью</a:t>
            </a:r>
            <a:r>
              <a:rPr lang="ru-RU" dirty="0" smtClean="0"/>
              <a:t>, — это то, что </a:t>
            </a:r>
            <a:r>
              <a:rPr lang="ru-RU" b="1" dirty="0" smtClean="0">
                <a:solidFill>
                  <a:srgbClr val="FF6600"/>
                </a:solidFill>
              </a:rPr>
              <a:t>необходимо</a:t>
            </a:r>
            <a:r>
              <a:rPr lang="ru-RU" dirty="0" smtClean="0"/>
              <a:t> провести </a:t>
            </a:r>
            <a:r>
              <a:rPr lang="ru-RU" b="1" dirty="0" smtClean="0">
                <a:solidFill>
                  <a:srgbClr val="FF6600"/>
                </a:solidFill>
              </a:rPr>
              <a:t>комплексное  обследование </a:t>
            </a:r>
          </a:p>
          <a:p>
            <a:pPr marL="0" indent="0">
              <a:buNone/>
            </a:pPr>
            <a:r>
              <a:rPr lang="ru-RU" dirty="0" smtClean="0"/>
              <a:t>ребенка у детского невропатолога , психоневролога, логопеда, </a:t>
            </a:r>
          </a:p>
          <a:p>
            <a:pPr marL="0" indent="0">
              <a:buNone/>
            </a:pPr>
            <a:r>
              <a:rPr lang="ru-RU" dirty="0" smtClean="0"/>
              <a:t>отоларинголога, дефектолога </a:t>
            </a:r>
          </a:p>
          <a:p>
            <a:pPr marL="0" indent="0">
              <a:buNone/>
            </a:pPr>
            <a:r>
              <a:rPr lang="ru-RU" dirty="0" smtClean="0"/>
              <a:t>и психолога.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47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ВНИМАНИЕ, родители!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Чем раньше будет начата работа по преодолению недоразвития речи, тем эффективнее будут результаты!</a:t>
            </a:r>
          </a:p>
          <a:p>
            <a:r>
              <a:rPr lang="ru-RU" dirty="0" smtClean="0"/>
              <a:t>Дети с задержкой речевого развития должны посещать логопедический детский сад. Если такой возможности нет, то нужно, чтобы с ребенком занимался логопед.</a:t>
            </a:r>
          </a:p>
          <a:p>
            <a:r>
              <a:rPr lang="ru-RU" dirty="0" smtClean="0"/>
              <a:t>Чем позже вы обратитесь к специалисту, тем сложнее будет устранить дефект.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9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 задумываетесь о будущем своего ребёнка, пытаетесь понять, насколько успешен будет он в школе, а затем и во взрослой </a:t>
            </a:r>
            <a:r>
              <a:rPr lang="ru-RU" dirty="0" smtClean="0"/>
              <a:t>жизни?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Тогда обратите внимание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 развитие речи уже сейчас!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Учитель – логопед МКДОУ Д/с 7 с. Красное </a:t>
            </a:r>
            <a:r>
              <a:rPr lang="ru-RU" sz="2400" b="1" dirty="0" err="1" smtClean="0">
                <a:solidFill>
                  <a:srgbClr val="00B050"/>
                </a:solidFill>
                <a:latin typeface="Comic Sans MS" pitchFamily="66" charset="0"/>
              </a:rPr>
              <a:t>Пархомчук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 Светлана Сергеевна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91244"/>
            <a:ext cx="3600400" cy="30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е листья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6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зелёные листья</Template>
  <TotalTime>139</TotalTime>
  <Words>341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зелёные листья</vt:lpstr>
      <vt:lpstr>Тема9</vt:lpstr>
      <vt:lpstr>Тема3</vt:lpstr>
      <vt:lpstr>Тема6</vt:lpstr>
      <vt:lpstr>Развитие речи  вашего малыша</vt:lpstr>
      <vt:lpstr>Презентация PowerPoint</vt:lpstr>
      <vt:lpstr>Презентация PowerPoint</vt:lpstr>
      <vt:lpstr>Итак, ваши дети должны говорить</vt:lpstr>
      <vt:lpstr>Презентация PowerPoint</vt:lpstr>
      <vt:lpstr>Если  ребенок   молчит? </vt:lpstr>
      <vt:lpstr>ВНИМАНИЕ, родители!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 вашего малыша</dc:title>
  <dc:creator>User</dc:creator>
  <cp:lastModifiedBy>User</cp:lastModifiedBy>
  <cp:revision>8</cp:revision>
  <dcterms:created xsi:type="dcterms:W3CDTF">2012-11-22T12:20:10Z</dcterms:created>
  <dcterms:modified xsi:type="dcterms:W3CDTF">2012-11-22T14:40:08Z</dcterms:modified>
</cp:coreProperties>
</file>