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2" r:id="rId2"/>
    <p:sldId id="276" r:id="rId3"/>
    <p:sldId id="279" r:id="rId4"/>
    <p:sldId id="262" r:id="rId5"/>
    <p:sldId id="277" r:id="rId6"/>
    <p:sldId id="260" r:id="rId7"/>
    <p:sldId id="278" r:id="rId8"/>
    <p:sldId id="270" r:id="rId9"/>
    <p:sldId id="281" r:id="rId10"/>
    <p:sldId id="287" r:id="rId11"/>
    <p:sldId id="288" r:id="rId12"/>
    <p:sldId id="282" r:id="rId13"/>
    <p:sldId id="283" r:id="rId14"/>
    <p:sldId id="256" r:id="rId15"/>
    <p:sldId id="280" r:id="rId16"/>
    <p:sldId id="286" r:id="rId17"/>
    <p:sldId id="271" r:id="rId18"/>
    <p:sldId id="290" r:id="rId19"/>
    <p:sldId id="289" r:id="rId20"/>
  </p:sldIdLst>
  <p:sldSz cx="9144000" cy="6858000" type="screen4x3"/>
  <p:notesSz cx="6781800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F88"/>
    <a:srgbClr val="21FF85"/>
    <a:srgbClr val="85FFBC"/>
    <a:srgbClr val="69FFAD"/>
    <a:srgbClr val="00DFDA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0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0" y="-96"/>
      </p:cViewPr>
      <p:guideLst>
        <p:guide orient="horz" pos="3110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889A9-BE84-424C-9FE2-D1AB8E0D3F37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CC1C6-512A-4A47-B564-05F9C224C37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Н.М. Карамзин</a:t>
          </a:r>
        </a:p>
        <a:p>
          <a:r>
            <a:rPr lang="ru-RU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«Творец всегда изображается в творении и часто – против воли своей».</a:t>
          </a:r>
          <a:endParaRPr lang="ru-RU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75488139-08B0-4108-A01F-658F873983A3}" type="parTrans" cxnId="{FE1484F6-A730-4C07-8574-00364FA7C07E}">
      <dgm:prSet/>
      <dgm:spPr/>
      <dgm:t>
        <a:bodyPr/>
        <a:lstStyle/>
        <a:p>
          <a:endParaRPr lang="ru-RU">
            <a:latin typeface="Monotype Corsiva" pitchFamily="66" charset="0"/>
          </a:endParaRPr>
        </a:p>
      </dgm:t>
    </dgm:pt>
    <dgm:pt modelId="{8678ACEB-B295-4AC5-8EAF-4585B43B287B}" type="sibTrans" cxnId="{FE1484F6-A730-4C07-8574-00364FA7C07E}">
      <dgm:prSet/>
      <dgm:spPr/>
      <dgm:t>
        <a:bodyPr/>
        <a:lstStyle/>
        <a:p>
          <a:endParaRPr lang="ru-RU">
            <a:latin typeface="Monotype Corsiva" pitchFamily="66" charset="0"/>
          </a:endParaRPr>
        </a:p>
      </dgm:t>
    </dgm:pt>
    <dgm:pt modelId="{F5FB782C-EB39-4999-BB2B-E52F617462B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М.Е. Салтыков-Щедрин</a:t>
          </a:r>
        </a:p>
        <a:p>
          <a:r>
            <a:rPr lang="ru-RU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«Каждое произведение беллетристики, не хуже любого ученого трактата, выдает своего автора со всем своим внутренним миром».</a:t>
          </a:r>
          <a:endParaRPr lang="ru-RU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12DF9FE3-BD59-4B9F-9590-C72A62873F3C}" type="sibTrans" cxnId="{C91B55BA-F627-4FD9-B373-D39CE6C8742C}">
      <dgm:prSet/>
      <dgm:spPr/>
      <dgm:t>
        <a:bodyPr/>
        <a:lstStyle/>
        <a:p>
          <a:endParaRPr lang="ru-RU">
            <a:latin typeface="Monotype Corsiva" pitchFamily="66" charset="0"/>
          </a:endParaRPr>
        </a:p>
      </dgm:t>
    </dgm:pt>
    <dgm:pt modelId="{2F1AF931-9C8A-4692-9549-10845CB81F42}" type="parTrans" cxnId="{C91B55BA-F627-4FD9-B373-D39CE6C8742C}">
      <dgm:prSet/>
      <dgm:spPr/>
      <dgm:t>
        <a:bodyPr/>
        <a:lstStyle/>
        <a:p>
          <a:endParaRPr lang="ru-RU">
            <a:latin typeface="Monotype Corsiva" pitchFamily="66" charset="0"/>
          </a:endParaRPr>
        </a:p>
      </dgm:t>
    </dgm:pt>
    <dgm:pt modelId="{B62B6210-FA72-485A-A639-7E3EE491481F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Ф.М. Достоевский</a:t>
          </a:r>
        </a:p>
        <a:p>
          <a:r>
            <a:rPr lang="ru-RU" sz="20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«Истинный художник… в картине ли, в рассказе ли, в музыкальном ли произведении непременно будет он сам; он отразится невольно, даже против своей воли, выскажется со всеми своими взглядами, с своим характером, с степенью своего развития».</a:t>
          </a:r>
          <a:endParaRPr lang="ru-RU" sz="20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A8CFE626-51FB-433D-B3C9-1C3CC26B0369}" type="sibTrans" cxnId="{4D5577BB-CDD0-445C-BD4F-09A4AEFF8176}">
      <dgm:prSet/>
      <dgm:spPr/>
      <dgm:t>
        <a:bodyPr/>
        <a:lstStyle/>
        <a:p>
          <a:endParaRPr lang="ru-RU">
            <a:latin typeface="Monotype Corsiva" pitchFamily="66" charset="0"/>
          </a:endParaRPr>
        </a:p>
      </dgm:t>
    </dgm:pt>
    <dgm:pt modelId="{5762D63A-F08F-4190-9F94-298C38188274}" type="parTrans" cxnId="{4D5577BB-CDD0-445C-BD4F-09A4AEFF8176}">
      <dgm:prSet/>
      <dgm:spPr/>
      <dgm:t>
        <a:bodyPr/>
        <a:lstStyle/>
        <a:p>
          <a:endParaRPr lang="ru-RU">
            <a:latin typeface="Monotype Corsiva" pitchFamily="66" charset="0"/>
          </a:endParaRPr>
        </a:p>
      </dgm:t>
    </dgm:pt>
    <dgm:pt modelId="{8984D160-15FE-4AB4-9C0A-04FF314EB8B6}" type="pres">
      <dgm:prSet presAssocID="{E15889A9-BE84-424C-9FE2-D1AB8E0D3F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09FF8-ABC7-4B4B-970B-84CF67A3E8B6}" type="pres">
      <dgm:prSet presAssocID="{E15889A9-BE84-424C-9FE2-D1AB8E0D3F37}" presName="dummyMaxCanvas" presStyleCnt="0">
        <dgm:presLayoutVars/>
      </dgm:prSet>
      <dgm:spPr/>
    </dgm:pt>
    <dgm:pt modelId="{99B483B7-3CF9-41AB-9094-C6C7217A0487}" type="pres">
      <dgm:prSet presAssocID="{E15889A9-BE84-424C-9FE2-D1AB8E0D3F3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D3810-A075-4F0F-9202-061B7167FCB9}" type="pres">
      <dgm:prSet presAssocID="{E15889A9-BE84-424C-9FE2-D1AB8E0D3F37}" presName="ThreeNodes_2" presStyleLbl="node1" presStyleIdx="1" presStyleCnt="3" custLinFactNeighborX="-4041" custLinFactNeighborY="-9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DC36A-DA5B-4C2D-B4F5-C33A909F0DA7}" type="pres">
      <dgm:prSet presAssocID="{E15889A9-BE84-424C-9FE2-D1AB8E0D3F37}" presName="ThreeNodes_3" presStyleLbl="node1" presStyleIdx="2" presStyleCnt="3" custScaleX="99854" custScaleY="113241" custLinFactNeighborX="-7199" custLinFactNeighborY="-10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C0162-7063-4398-A3DF-69EA5C9201A7}" type="pres">
      <dgm:prSet presAssocID="{E15889A9-BE84-424C-9FE2-D1AB8E0D3F3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D1095-7EAD-43E7-BD4A-6AD838DEC273}" type="pres">
      <dgm:prSet presAssocID="{E15889A9-BE84-424C-9FE2-D1AB8E0D3F3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0FD78-3F3C-4AE1-8F74-3DCCB2953869}" type="pres">
      <dgm:prSet presAssocID="{E15889A9-BE84-424C-9FE2-D1AB8E0D3F3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81DE4-BE4A-4DC6-AB5B-D039280611AB}" type="pres">
      <dgm:prSet presAssocID="{E15889A9-BE84-424C-9FE2-D1AB8E0D3F3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172A1-6431-42C9-91C6-9686C371C993}" type="pres">
      <dgm:prSet presAssocID="{E15889A9-BE84-424C-9FE2-D1AB8E0D3F3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F6CC6D-B7CD-4EFC-B19D-1B2CC366BF1D}" type="presOf" srcId="{F5FB782C-EB39-4999-BB2B-E52F617462BF}" destId="{63781DE4-BE4A-4DC6-AB5B-D039280611AB}" srcOrd="1" destOrd="0" presId="urn:microsoft.com/office/officeart/2005/8/layout/vProcess5"/>
    <dgm:cxn modelId="{4D5577BB-CDD0-445C-BD4F-09A4AEFF8176}" srcId="{E15889A9-BE84-424C-9FE2-D1AB8E0D3F37}" destId="{B62B6210-FA72-485A-A639-7E3EE491481F}" srcOrd="2" destOrd="0" parTransId="{5762D63A-F08F-4190-9F94-298C38188274}" sibTransId="{A8CFE626-51FB-433D-B3C9-1C3CC26B0369}"/>
    <dgm:cxn modelId="{9619ED68-D4BD-4D8E-811E-23DCA9BA2C11}" type="presOf" srcId="{F5FB782C-EB39-4999-BB2B-E52F617462BF}" destId="{54AD3810-A075-4F0F-9202-061B7167FCB9}" srcOrd="0" destOrd="0" presId="urn:microsoft.com/office/officeart/2005/8/layout/vProcess5"/>
    <dgm:cxn modelId="{B1BE441E-0AD6-482F-A119-6F5408D03DD7}" type="presOf" srcId="{8678ACEB-B295-4AC5-8EAF-4585B43B287B}" destId="{BE4C0162-7063-4398-A3DF-69EA5C9201A7}" srcOrd="0" destOrd="0" presId="urn:microsoft.com/office/officeart/2005/8/layout/vProcess5"/>
    <dgm:cxn modelId="{F9422EA5-7F0B-4931-967A-6BBC6C9DDE84}" type="presOf" srcId="{573CC1C6-512A-4A47-B564-05F9C224C37B}" destId="{99B483B7-3CF9-41AB-9094-C6C7217A0487}" srcOrd="0" destOrd="0" presId="urn:microsoft.com/office/officeart/2005/8/layout/vProcess5"/>
    <dgm:cxn modelId="{DBB68136-BB8F-4699-967D-E4FA7D504FBA}" type="presOf" srcId="{573CC1C6-512A-4A47-B564-05F9C224C37B}" destId="{8FD0FD78-3F3C-4AE1-8F74-3DCCB2953869}" srcOrd="1" destOrd="0" presId="urn:microsoft.com/office/officeart/2005/8/layout/vProcess5"/>
    <dgm:cxn modelId="{89783881-C7F0-47B8-A05B-E2439EDC3C0A}" type="presOf" srcId="{B62B6210-FA72-485A-A639-7E3EE491481F}" destId="{557DC36A-DA5B-4C2D-B4F5-C33A909F0DA7}" srcOrd="0" destOrd="0" presId="urn:microsoft.com/office/officeart/2005/8/layout/vProcess5"/>
    <dgm:cxn modelId="{D2895031-E131-4607-95DB-08639B9AB1D3}" type="presOf" srcId="{B62B6210-FA72-485A-A639-7E3EE491481F}" destId="{298172A1-6431-42C9-91C6-9686C371C993}" srcOrd="1" destOrd="0" presId="urn:microsoft.com/office/officeart/2005/8/layout/vProcess5"/>
    <dgm:cxn modelId="{C91B55BA-F627-4FD9-B373-D39CE6C8742C}" srcId="{E15889A9-BE84-424C-9FE2-D1AB8E0D3F37}" destId="{F5FB782C-EB39-4999-BB2B-E52F617462BF}" srcOrd="1" destOrd="0" parTransId="{2F1AF931-9C8A-4692-9549-10845CB81F42}" sibTransId="{12DF9FE3-BD59-4B9F-9590-C72A62873F3C}"/>
    <dgm:cxn modelId="{861BF5B6-63C7-42C9-93B8-CF1006B9F07C}" type="presOf" srcId="{12DF9FE3-BD59-4B9F-9590-C72A62873F3C}" destId="{9E5D1095-7EAD-43E7-BD4A-6AD838DEC273}" srcOrd="0" destOrd="0" presId="urn:microsoft.com/office/officeart/2005/8/layout/vProcess5"/>
    <dgm:cxn modelId="{35251E4B-46EF-432A-A5D2-4474EA9D32F5}" type="presOf" srcId="{E15889A9-BE84-424C-9FE2-D1AB8E0D3F37}" destId="{8984D160-15FE-4AB4-9C0A-04FF314EB8B6}" srcOrd="0" destOrd="0" presId="urn:microsoft.com/office/officeart/2005/8/layout/vProcess5"/>
    <dgm:cxn modelId="{FE1484F6-A730-4C07-8574-00364FA7C07E}" srcId="{E15889A9-BE84-424C-9FE2-D1AB8E0D3F37}" destId="{573CC1C6-512A-4A47-B564-05F9C224C37B}" srcOrd="0" destOrd="0" parTransId="{75488139-08B0-4108-A01F-658F873983A3}" sibTransId="{8678ACEB-B295-4AC5-8EAF-4585B43B287B}"/>
    <dgm:cxn modelId="{ED86731B-81E9-44FA-A8D4-0055F308D839}" type="presParOf" srcId="{8984D160-15FE-4AB4-9C0A-04FF314EB8B6}" destId="{84909FF8-ABC7-4B4B-970B-84CF67A3E8B6}" srcOrd="0" destOrd="0" presId="urn:microsoft.com/office/officeart/2005/8/layout/vProcess5"/>
    <dgm:cxn modelId="{CBC39EAE-DA3A-47CE-8409-00907C859213}" type="presParOf" srcId="{8984D160-15FE-4AB4-9C0A-04FF314EB8B6}" destId="{99B483B7-3CF9-41AB-9094-C6C7217A0487}" srcOrd="1" destOrd="0" presId="urn:microsoft.com/office/officeart/2005/8/layout/vProcess5"/>
    <dgm:cxn modelId="{C0D1A500-A913-42F1-88DF-3FBC7001A413}" type="presParOf" srcId="{8984D160-15FE-4AB4-9C0A-04FF314EB8B6}" destId="{54AD3810-A075-4F0F-9202-061B7167FCB9}" srcOrd="2" destOrd="0" presId="urn:microsoft.com/office/officeart/2005/8/layout/vProcess5"/>
    <dgm:cxn modelId="{09EF0351-E0AF-48CD-A509-401BC6CFCA13}" type="presParOf" srcId="{8984D160-15FE-4AB4-9C0A-04FF314EB8B6}" destId="{557DC36A-DA5B-4C2D-B4F5-C33A909F0DA7}" srcOrd="3" destOrd="0" presId="urn:microsoft.com/office/officeart/2005/8/layout/vProcess5"/>
    <dgm:cxn modelId="{DF0BAD2B-D355-41D8-B37B-8A7AB475F844}" type="presParOf" srcId="{8984D160-15FE-4AB4-9C0A-04FF314EB8B6}" destId="{BE4C0162-7063-4398-A3DF-69EA5C9201A7}" srcOrd="4" destOrd="0" presId="urn:microsoft.com/office/officeart/2005/8/layout/vProcess5"/>
    <dgm:cxn modelId="{DCE3B0F7-5AF9-4401-BFA4-94B8E026BD17}" type="presParOf" srcId="{8984D160-15FE-4AB4-9C0A-04FF314EB8B6}" destId="{9E5D1095-7EAD-43E7-BD4A-6AD838DEC273}" srcOrd="5" destOrd="0" presId="urn:microsoft.com/office/officeart/2005/8/layout/vProcess5"/>
    <dgm:cxn modelId="{8F093C99-A787-48D0-80A0-D7969C543408}" type="presParOf" srcId="{8984D160-15FE-4AB4-9C0A-04FF314EB8B6}" destId="{8FD0FD78-3F3C-4AE1-8F74-3DCCB2953869}" srcOrd="6" destOrd="0" presId="urn:microsoft.com/office/officeart/2005/8/layout/vProcess5"/>
    <dgm:cxn modelId="{C5C3B79F-D52D-4CF5-AB40-AADF549E3C83}" type="presParOf" srcId="{8984D160-15FE-4AB4-9C0A-04FF314EB8B6}" destId="{63781DE4-BE4A-4DC6-AB5B-D039280611AB}" srcOrd="7" destOrd="0" presId="urn:microsoft.com/office/officeart/2005/8/layout/vProcess5"/>
    <dgm:cxn modelId="{A405F8DE-C2B7-4236-9132-80C18CB25A18}" type="presParOf" srcId="{8984D160-15FE-4AB4-9C0A-04FF314EB8B6}" destId="{298172A1-6431-42C9-91C6-9686C371C9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681CF-B3C9-4940-B7D5-75A83327F94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9F7DFD-E037-4ACA-BD4A-1F9BA69985C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Облака ложатся розовыми клубами</a:t>
          </a:r>
          <a:endParaRPr lang="ru-RU" sz="2600" b="0" dirty="0">
            <a:latin typeface="Monotype Corsiva" pitchFamily="66" charset="0"/>
            <a:cs typeface="Times New Roman" pitchFamily="18" charset="0"/>
          </a:endParaRPr>
        </a:p>
      </dgm:t>
    </dgm:pt>
    <dgm:pt modelId="{45326184-22C8-4870-B23B-0643A8DBA0A1}" type="parTrans" cxnId="{7673E8DF-3520-4C6B-9A07-3E25DB376E9B}">
      <dgm:prSet/>
      <dgm:spPr/>
      <dgm:t>
        <a:bodyPr/>
        <a:lstStyle/>
        <a:p>
          <a:endParaRPr lang="ru-RU"/>
        </a:p>
      </dgm:t>
    </dgm:pt>
    <dgm:pt modelId="{A8D94653-E728-4DF4-B8E4-7DCD0C9645C0}" type="sibTrans" cxnId="{7673E8DF-3520-4C6B-9A07-3E25DB376E9B}">
      <dgm:prSet/>
      <dgm:spPr/>
      <dgm:t>
        <a:bodyPr/>
        <a:lstStyle/>
        <a:p>
          <a:endParaRPr lang="ru-RU"/>
        </a:p>
      </dgm:t>
    </dgm:pt>
    <dgm:pt modelId="{9F25BAB8-74B6-4404-BD33-08AE7FF1C84E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Алое сиянье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стоит над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потемнев-шей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землей</a:t>
          </a:r>
        </a:p>
      </dgm:t>
    </dgm:pt>
    <dgm:pt modelId="{439CD459-59E1-4CAC-8CA9-3F73DAC1BB76}" type="parTrans" cxnId="{337CB771-B776-4677-AE8F-17797F190691}">
      <dgm:prSet/>
      <dgm:spPr/>
      <dgm:t>
        <a:bodyPr/>
        <a:lstStyle/>
        <a:p>
          <a:endParaRPr lang="ru-RU"/>
        </a:p>
      </dgm:t>
    </dgm:pt>
    <dgm:pt modelId="{CEA080A3-E8DE-44BB-AEE0-3ADE859F0812}" type="sibTrans" cxnId="{337CB771-B776-4677-AE8F-17797F190691}">
      <dgm:prSet/>
      <dgm:spPr/>
      <dgm:t>
        <a:bodyPr/>
        <a:lstStyle/>
        <a:p>
          <a:endParaRPr lang="ru-RU"/>
        </a:p>
      </dgm:t>
    </dgm:pt>
    <dgm:pt modelId="{27945422-961B-4702-BA62-B061E4D32CF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Краски смягчены; 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светлы, но не ярки</a:t>
          </a:r>
          <a:endParaRPr kumimoji="0" lang="ru-RU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  <a:cs typeface="Times New Roman" pitchFamily="18" charset="0"/>
          </a:endParaRPr>
        </a:p>
      </dgm:t>
    </dgm:pt>
    <dgm:pt modelId="{C247AD17-84C5-4AA2-BD65-15D730693ABB}" type="parTrans" cxnId="{B86C6856-6197-44C6-ABD0-CB75DC06D17C}">
      <dgm:prSet/>
      <dgm:spPr/>
      <dgm:t>
        <a:bodyPr/>
        <a:lstStyle/>
        <a:p>
          <a:endParaRPr lang="ru-RU"/>
        </a:p>
      </dgm:t>
    </dgm:pt>
    <dgm:pt modelId="{450023FD-93CF-4980-A5FE-92A82B4D17E8}" type="sibTrans" cxnId="{B86C6856-6197-44C6-ABD0-CB75DC06D17C}">
      <dgm:prSet/>
      <dgm:spPr/>
      <dgm:t>
        <a:bodyPr/>
        <a:lstStyle/>
        <a:p>
          <a:endParaRPr lang="ru-RU"/>
        </a:p>
      </dgm:t>
    </dgm:pt>
    <dgm:pt modelId="{D0F44240-8E6B-4D44-9564-04D3F4EAFF17}">
      <dgm:prSet/>
      <dgm:spPr/>
      <dgm:t>
        <a:bodyPr/>
        <a:lstStyle/>
        <a:p>
          <a:endParaRPr lang="ru-RU"/>
        </a:p>
      </dgm:t>
    </dgm:pt>
    <dgm:pt modelId="{4BB2AF1F-130B-42EE-8E20-99C9F4A96491}" type="parTrans" cxnId="{99B88FF0-91F6-4FC5-8220-0A4B6B2E6608}">
      <dgm:prSet/>
      <dgm:spPr/>
      <dgm:t>
        <a:bodyPr/>
        <a:lstStyle/>
        <a:p>
          <a:endParaRPr lang="ru-RU"/>
        </a:p>
      </dgm:t>
    </dgm:pt>
    <dgm:pt modelId="{2402DD32-58EF-44E2-BEBF-FFC868AC9718}" type="sibTrans" cxnId="{99B88FF0-91F6-4FC5-8220-0A4B6B2E6608}">
      <dgm:prSet/>
      <dgm:spPr/>
      <dgm:t>
        <a:bodyPr/>
        <a:lstStyle/>
        <a:p>
          <a:endParaRPr lang="ru-RU"/>
        </a:p>
      </dgm:t>
    </dgm:pt>
    <dgm:pt modelId="{D9D9921B-406E-4F7B-B0A4-89E8F9BEE8D2}">
      <dgm:prSet/>
      <dgm:spPr/>
      <dgm:t>
        <a:bodyPr/>
        <a:lstStyle/>
        <a:p>
          <a:endParaRPr lang="ru-RU"/>
        </a:p>
      </dgm:t>
    </dgm:pt>
    <dgm:pt modelId="{03DE0365-2C4D-4C21-9D79-93C5BAD3D9AF}" type="parTrans" cxnId="{D51482D6-428F-42DD-A159-4506F7CD7023}">
      <dgm:prSet/>
      <dgm:spPr/>
      <dgm:t>
        <a:bodyPr/>
        <a:lstStyle/>
        <a:p>
          <a:endParaRPr lang="ru-RU"/>
        </a:p>
      </dgm:t>
    </dgm:pt>
    <dgm:pt modelId="{2337C1AB-425D-406E-904B-45E4974BD1C8}" type="sibTrans" cxnId="{D51482D6-428F-42DD-A159-4506F7CD7023}">
      <dgm:prSet/>
      <dgm:spPr/>
      <dgm:t>
        <a:bodyPr/>
        <a:lstStyle/>
        <a:p>
          <a:endParaRPr lang="ru-RU"/>
        </a:p>
      </dgm:t>
    </dgm:pt>
    <dgm:pt modelId="{3C4CB925-C326-4930-8BD2-CC028C2B97B5}" type="pres">
      <dgm:prSet presAssocID="{BBA681CF-B3C9-4940-B7D5-75A83327F9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FE40E7-A0AA-42C9-BF7A-23ABD0E98B05}" type="pres">
      <dgm:prSet presAssocID="{129F7DFD-E037-4ACA-BD4A-1F9BA69985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A00FF-0A17-48F0-B999-63B51AE04584}" type="pres">
      <dgm:prSet presAssocID="{A8D94653-E728-4DF4-B8E4-7DCD0C9645C0}" presName="sibTrans" presStyleCnt="0"/>
      <dgm:spPr/>
    </dgm:pt>
    <dgm:pt modelId="{62694637-35A4-453B-BDBE-A2EFC526732D}" type="pres">
      <dgm:prSet presAssocID="{9F25BAB8-74B6-4404-BD33-08AE7FF1C8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3B1B3-FD7C-4E72-A4C6-ACC284C76E15}" type="pres">
      <dgm:prSet presAssocID="{CEA080A3-E8DE-44BB-AEE0-3ADE859F0812}" presName="sibTrans" presStyleCnt="0"/>
      <dgm:spPr/>
    </dgm:pt>
    <dgm:pt modelId="{CD4B05B4-E846-45EE-AC55-FE4C86F7752F}" type="pres">
      <dgm:prSet presAssocID="{27945422-961B-4702-BA62-B061E4D32C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98624-0D7A-4348-A446-25041770E30F}" type="pres">
      <dgm:prSet presAssocID="{450023FD-93CF-4980-A5FE-92A82B4D17E8}" presName="sibTrans" presStyleCnt="0"/>
      <dgm:spPr/>
    </dgm:pt>
    <dgm:pt modelId="{E008D5E2-C8A9-48D7-B17A-994BBAC8F9AA}" type="pres">
      <dgm:prSet presAssocID="{D0F44240-8E6B-4D44-9564-04D3F4EAFF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15E55-1DAC-48B9-93EA-6C0334EB40F3}" type="pres">
      <dgm:prSet presAssocID="{2402DD32-58EF-44E2-BEBF-FFC868AC9718}" presName="sibTrans" presStyleCnt="0"/>
      <dgm:spPr/>
    </dgm:pt>
    <dgm:pt modelId="{5B5200BB-854A-40D5-9261-462995992F6E}" type="pres">
      <dgm:prSet presAssocID="{D9D9921B-406E-4F7B-B0A4-89E8F9BEE8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482D6-428F-42DD-A159-4506F7CD7023}" srcId="{BBA681CF-B3C9-4940-B7D5-75A83327F949}" destId="{D9D9921B-406E-4F7B-B0A4-89E8F9BEE8D2}" srcOrd="4" destOrd="0" parTransId="{03DE0365-2C4D-4C21-9D79-93C5BAD3D9AF}" sibTransId="{2337C1AB-425D-406E-904B-45E4974BD1C8}"/>
    <dgm:cxn modelId="{337CB771-B776-4677-AE8F-17797F190691}" srcId="{BBA681CF-B3C9-4940-B7D5-75A83327F949}" destId="{9F25BAB8-74B6-4404-BD33-08AE7FF1C84E}" srcOrd="1" destOrd="0" parTransId="{439CD459-59E1-4CAC-8CA9-3F73DAC1BB76}" sibTransId="{CEA080A3-E8DE-44BB-AEE0-3ADE859F0812}"/>
    <dgm:cxn modelId="{4C9D3639-EA33-4BD5-93F5-B94CEA7EFC2E}" type="presOf" srcId="{27945422-961B-4702-BA62-B061E4D32CF0}" destId="{CD4B05B4-E846-45EE-AC55-FE4C86F7752F}" srcOrd="0" destOrd="0" presId="urn:microsoft.com/office/officeart/2005/8/layout/hList6"/>
    <dgm:cxn modelId="{929C9704-45E2-494A-B824-D00534308FBA}" type="presOf" srcId="{D0F44240-8E6B-4D44-9564-04D3F4EAFF17}" destId="{E008D5E2-C8A9-48D7-B17A-994BBAC8F9AA}" srcOrd="0" destOrd="0" presId="urn:microsoft.com/office/officeart/2005/8/layout/hList6"/>
    <dgm:cxn modelId="{5E4D61BC-29E8-438F-BF22-56B319D2D0FF}" type="presOf" srcId="{129F7DFD-E037-4ACA-BD4A-1F9BA69985C4}" destId="{08FE40E7-A0AA-42C9-BF7A-23ABD0E98B05}" srcOrd="0" destOrd="0" presId="urn:microsoft.com/office/officeart/2005/8/layout/hList6"/>
    <dgm:cxn modelId="{7673E8DF-3520-4C6B-9A07-3E25DB376E9B}" srcId="{BBA681CF-B3C9-4940-B7D5-75A83327F949}" destId="{129F7DFD-E037-4ACA-BD4A-1F9BA69985C4}" srcOrd="0" destOrd="0" parTransId="{45326184-22C8-4870-B23B-0643A8DBA0A1}" sibTransId="{A8D94653-E728-4DF4-B8E4-7DCD0C9645C0}"/>
    <dgm:cxn modelId="{70762FB2-C87D-45E1-8832-50F89C3C1797}" type="presOf" srcId="{D9D9921B-406E-4F7B-B0A4-89E8F9BEE8D2}" destId="{5B5200BB-854A-40D5-9261-462995992F6E}" srcOrd="0" destOrd="0" presId="urn:microsoft.com/office/officeart/2005/8/layout/hList6"/>
    <dgm:cxn modelId="{B86C6856-6197-44C6-ABD0-CB75DC06D17C}" srcId="{BBA681CF-B3C9-4940-B7D5-75A83327F949}" destId="{27945422-961B-4702-BA62-B061E4D32CF0}" srcOrd="2" destOrd="0" parTransId="{C247AD17-84C5-4AA2-BD65-15D730693ABB}" sibTransId="{450023FD-93CF-4980-A5FE-92A82B4D17E8}"/>
    <dgm:cxn modelId="{80592486-4B1B-41E0-B3FB-77A713AEE174}" type="presOf" srcId="{BBA681CF-B3C9-4940-B7D5-75A83327F949}" destId="{3C4CB925-C326-4930-8BD2-CC028C2B97B5}" srcOrd="0" destOrd="0" presId="urn:microsoft.com/office/officeart/2005/8/layout/hList6"/>
    <dgm:cxn modelId="{99B88FF0-91F6-4FC5-8220-0A4B6B2E6608}" srcId="{BBA681CF-B3C9-4940-B7D5-75A83327F949}" destId="{D0F44240-8E6B-4D44-9564-04D3F4EAFF17}" srcOrd="3" destOrd="0" parTransId="{4BB2AF1F-130B-42EE-8E20-99C9F4A96491}" sibTransId="{2402DD32-58EF-44E2-BEBF-FFC868AC9718}"/>
    <dgm:cxn modelId="{F7B45F77-6F5A-4C60-AD00-B704A29D477F}" type="presOf" srcId="{9F25BAB8-74B6-4404-BD33-08AE7FF1C84E}" destId="{62694637-35A4-453B-BDBE-A2EFC526732D}" srcOrd="0" destOrd="0" presId="urn:microsoft.com/office/officeart/2005/8/layout/hList6"/>
    <dgm:cxn modelId="{95B4752F-B12D-45E5-BBEE-EADF96D41AFD}" type="presParOf" srcId="{3C4CB925-C326-4930-8BD2-CC028C2B97B5}" destId="{08FE40E7-A0AA-42C9-BF7A-23ABD0E98B05}" srcOrd="0" destOrd="0" presId="urn:microsoft.com/office/officeart/2005/8/layout/hList6"/>
    <dgm:cxn modelId="{4CE3FD30-3769-4FFA-A2BA-9E8E17F00514}" type="presParOf" srcId="{3C4CB925-C326-4930-8BD2-CC028C2B97B5}" destId="{395A00FF-0A17-48F0-B999-63B51AE04584}" srcOrd="1" destOrd="0" presId="urn:microsoft.com/office/officeart/2005/8/layout/hList6"/>
    <dgm:cxn modelId="{18DE41EC-3C09-453D-85A5-6C7E1500A008}" type="presParOf" srcId="{3C4CB925-C326-4930-8BD2-CC028C2B97B5}" destId="{62694637-35A4-453B-BDBE-A2EFC526732D}" srcOrd="2" destOrd="0" presId="urn:microsoft.com/office/officeart/2005/8/layout/hList6"/>
    <dgm:cxn modelId="{FA841950-E312-4E8F-A5A7-9CFC0D59D270}" type="presParOf" srcId="{3C4CB925-C326-4930-8BD2-CC028C2B97B5}" destId="{3E03B1B3-FD7C-4E72-A4C6-ACC284C76E15}" srcOrd="3" destOrd="0" presId="urn:microsoft.com/office/officeart/2005/8/layout/hList6"/>
    <dgm:cxn modelId="{8AEE60CD-5ABB-42F1-9F03-0791531FA56C}" type="presParOf" srcId="{3C4CB925-C326-4930-8BD2-CC028C2B97B5}" destId="{CD4B05B4-E846-45EE-AC55-FE4C86F7752F}" srcOrd="4" destOrd="0" presId="urn:microsoft.com/office/officeart/2005/8/layout/hList6"/>
    <dgm:cxn modelId="{6AD07574-0A9E-4574-ACFA-F899A3E9C1A5}" type="presParOf" srcId="{3C4CB925-C326-4930-8BD2-CC028C2B97B5}" destId="{EAF98624-0D7A-4348-A446-25041770E30F}" srcOrd="5" destOrd="0" presId="urn:microsoft.com/office/officeart/2005/8/layout/hList6"/>
    <dgm:cxn modelId="{380D702F-BD29-4869-A7E9-6A05F7CF7750}" type="presParOf" srcId="{3C4CB925-C326-4930-8BD2-CC028C2B97B5}" destId="{E008D5E2-C8A9-48D7-B17A-994BBAC8F9AA}" srcOrd="6" destOrd="0" presId="urn:microsoft.com/office/officeart/2005/8/layout/hList6"/>
    <dgm:cxn modelId="{97F55722-B1F2-42D5-930C-82AC7009255A}" type="presParOf" srcId="{3C4CB925-C326-4930-8BD2-CC028C2B97B5}" destId="{93915E55-1DAC-48B9-93EA-6C0334EB40F3}" srcOrd="7" destOrd="0" presId="urn:microsoft.com/office/officeart/2005/8/layout/hList6"/>
    <dgm:cxn modelId="{244F89D1-A943-44D6-97F1-6C55AB62895B}" type="presParOf" srcId="{3C4CB925-C326-4930-8BD2-CC028C2B97B5}" destId="{5B5200BB-854A-40D5-9261-462995992F6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52A1A-26BC-42FF-98AF-775D3D4511F9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46CC13-20F4-4F5D-9613-CD9B8F564B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 прекрасный июльский день…  Верхний, тонкий край растянутого облачка засверкает змейками; блеск их подобен блеску кованого серебра... Но вот опять хлынули играющие лучи, — и весело и величаво, словно взлетая, поднимается могучее светило. Около полудня обыкновенно появляется множество круглых высоких облаков, золотисто-серых, с нежными белыми краями.  </a:t>
          </a: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(И.С. Тургенев «Бежин луг»).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9DCBBF-D46B-40CC-A1C1-29A7D7702514}" type="parTrans" cxnId="{4E73D3AD-B29A-4909-A0E4-AB429584B260}">
      <dgm:prSet/>
      <dgm:spPr/>
      <dgm:t>
        <a:bodyPr/>
        <a:lstStyle/>
        <a:p>
          <a:endParaRPr lang="ru-RU"/>
        </a:p>
      </dgm:t>
    </dgm:pt>
    <dgm:pt modelId="{4E143C37-FE89-4649-80D2-D19076E2C7A5}" type="sibTrans" cxnId="{4E73D3AD-B29A-4909-A0E4-AB429584B260}">
      <dgm:prSet/>
      <dgm:spPr/>
      <dgm:t>
        <a:bodyPr/>
        <a:lstStyle/>
        <a:p>
          <a:endParaRPr lang="ru-RU"/>
        </a:p>
      </dgm:t>
    </dgm:pt>
    <dgm:pt modelId="{54296954-FE0F-4C94-AD93-0E8BCFE6E42A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 невыносимо жаркий июльский день, когда я, медленно передвигая ноги, вместе с моей собакой поднимался вдоль Колотовского оврaгa в нaпрaвлении Притынного кaбaчкa. Солнце рaзгорaлось на небе, как бы свирепея; парило и пекло неотступно; воздух был весь пропитан душной пылью. </a:t>
          </a: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(И.С. Тургенев «Певцы»).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F0D5F6-1170-4CAB-83C2-5F5828346B42}" type="parTrans" cxnId="{A6F12D30-2C58-4DA6-8E36-A940E3B67AF2}">
      <dgm:prSet/>
      <dgm:spPr/>
      <dgm:t>
        <a:bodyPr/>
        <a:lstStyle/>
        <a:p>
          <a:endParaRPr lang="ru-RU"/>
        </a:p>
      </dgm:t>
    </dgm:pt>
    <dgm:pt modelId="{9D426761-A411-4A61-9B95-6EA88A4510A0}" type="sibTrans" cxnId="{A6F12D30-2C58-4DA6-8E36-A940E3B67AF2}">
      <dgm:prSet/>
      <dgm:spPr/>
      <dgm:t>
        <a:bodyPr/>
        <a:lstStyle/>
        <a:p>
          <a:endParaRPr lang="ru-RU"/>
        </a:p>
      </dgm:t>
    </dgm:pt>
    <dgm:pt modelId="{BECBA5A2-701C-4CA0-B9B8-5197F2EA1FD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Воздух был наполнен тысячью разных птичьих свистов. В небе неподвижно стояли ястребы, распластав свои крылья и неподвижно устремив глаза свои в траву. Из травы подымалась мерными взмахами чайка и роскошно купалась в синих волнах воздуха. Вон она пропала в вышине и только мелькает одною черною точкою. Вон она перевернулась крылами и блеснула перед солнцем… Черт вас возьми, степи, как вы хороши!..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Н.В. Гоголь «Тарас Бульба»)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E72382-7C0A-45B8-9EBD-77B2544D1EB0}" type="parTrans" cxnId="{A686CE02-2886-4211-BC24-5C7A8A7D5E65}">
      <dgm:prSet/>
      <dgm:spPr/>
      <dgm:t>
        <a:bodyPr/>
        <a:lstStyle/>
        <a:p>
          <a:endParaRPr lang="ru-RU"/>
        </a:p>
      </dgm:t>
    </dgm:pt>
    <dgm:pt modelId="{54B71EE6-1C64-40F9-93C8-0398BCFDF20A}" type="sibTrans" cxnId="{A686CE02-2886-4211-BC24-5C7A8A7D5E65}">
      <dgm:prSet/>
      <dgm:spPr/>
      <dgm:t>
        <a:bodyPr/>
        <a:lstStyle/>
        <a:p>
          <a:endParaRPr lang="ru-RU"/>
        </a:p>
      </dgm:t>
    </dgm:pt>
    <dgm:pt modelId="{C4297412-7964-4CE5-BA1D-F8D70F1B40A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Старый, обширный… сад, заросший и заглохлый…был вполне живописен в своем картинном опустении. Зелеными облаками и неправильными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трепетолистными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куполами лежали на небесном горизонте соединенные вершины разросшихся на свободе дерев. Белый колоссальный ствол березы, лишенный верхушки, отломленной бурею или грозою, подымался из этой зеленой гущи и круглился на воздухе…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(Н.В. Гоголь «Мертвые души»).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B23830-42B3-49A4-BD0E-3A9CEA9C0B5C}" type="parTrans" cxnId="{65045321-8517-44B4-9FCE-AE25DBB033DC}">
      <dgm:prSet/>
      <dgm:spPr/>
      <dgm:t>
        <a:bodyPr/>
        <a:lstStyle/>
        <a:p>
          <a:endParaRPr lang="ru-RU"/>
        </a:p>
      </dgm:t>
    </dgm:pt>
    <dgm:pt modelId="{CFCCC9CD-8B15-4672-ADBF-491472464AF9}" type="sibTrans" cxnId="{65045321-8517-44B4-9FCE-AE25DBB033DC}">
      <dgm:prSet/>
      <dgm:spPr/>
      <dgm:t>
        <a:bodyPr/>
        <a:lstStyle/>
        <a:p>
          <a:endParaRPr lang="ru-RU"/>
        </a:p>
      </dgm:t>
    </dgm:pt>
    <dgm:pt modelId="{5BD0F824-5FBE-43AF-AE40-42A96898DF6E}" type="pres">
      <dgm:prSet presAssocID="{7E052A1A-26BC-42FF-98AF-775D3D4511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82DDC-DCA4-4003-9886-93A5231F80AC}" type="pres">
      <dgm:prSet presAssocID="{A346CC13-20F4-4F5D-9613-CD9B8F564BF2}" presName="comp" presStyleCnt="0"/>
      <dgm:spPr/>
    </dgm:pt>
    <dgm:pt modelId="{468F8FC1-AC93-497D-83A1-8F3282057950}" type="pres">
      <dgm:prSet presAssocID="{A346CC13-20F4-4F5D-9613-CD9B8F564BF2}" presName="box" presStyleLbl="node1" presStyleIdx="0" presStyleCnt="4"/>
      <dgm:spPr/>
      <dgm:t>
        <a:bodyPr/>
        <a:lstStyle/>
        <a:p>
          <a:endParaRPr lang="ru-RU"/>
        </a:p>
      </dgm:t>
    </dgm:pt>
    <dgm:pt modelId="{C5F87743-B466-46B7-BE83-BF7A1DC7DC9D}" type="pres">
      <dgm:prSet presAssocID="{A346CC13-20F4-4F5D-9613-CD9B8F564BF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18E701-9DC3-4614-9E45-23A00B53776C}" type="pres">
      <dgm:prSet presAssocID="{A346CC13-20F4-4F5D-9613-CD9B8F564BF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9862B-491C-4A00-85D7-563113F3399A}" type="pres">
      <dgm:prSet presAssocID="{4E143C37-FE89-4649-80D2-D19076E2C7A5}" presName="spacer" presStyleCnt="0"/>
      <dgm:spPr/>
    </dgm:pt>
    <dgm:pt modelId="{0F8D7842-72FB-4F2A-9266-FFEAB7A79A16}" type="pres">
      <dgm:prSet presAssocID="{54296954-FE0F-4C94-AD93-0E8BCFE6E42A}" presName="comp" presStyleCnt="0"/>
      <dgm:spPr/>
    </dgm:pt>
    <dgm:pt modelId="{D13AD265-E1DB-43C6-9E67-EBA326CD97D6}" type="pres">
      <dgm:prSet presAssocID="{54296954-FE0F-4C94-AD93-0E8BCFE6E42A}" presName="box" presStyleLbl="node1" presStyleIdx="1" presStyleCnt="4"/>
      <dgm:spPr/>
      <dgm:t>
        <a:bodyPr/>
        <a:lstStyle/>
        <a:p>
          <a:endParaRPr lang="ru-RU"/>
        </a:p>
      </dgm:t>
    </dgm:pt>
    <dgm:pt modelId="{3A9EB951-5A44-4EF3-9CF6-AB31F68A127E}" type="pres">
      <dgm:prSet presAssocID="{54296954-FE0F-4C94-AD93-0E8BCFE6E42A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C320E79-BBA7-4DAF-A9E9-0B3E95CE085D}" type="pres">
      <dgm:prSet presAssocID="{54296954-FE0F-4C94-AD93-0E8BCFE6E42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76706-3EEE-4963-9FCE-CE470DA6F584}" type="pres">
      <dgm:prSet presAssocID="{9D426761-A411-4A61-9B95-6EA88A4510A0}" presName="spacer" presStyleCnt="0"/>
      <dgm:spPr/>
    </dgm:pt>
    <dgm:pt modelId="{0BBAC9AB-1C6A-4BBD-9B1F-65A00FCC52E3}" type="pres">
      <dgm:prSet presAssocID="{BECBA5A2-701C-4CA0-B9B8-5197F2EA1FDA}" presName="comp" presStyleCnt="0"/>
      <dgm:spPr/>
    </dgm:pt>
    <dgm:pt modelId="{8F7BA5FC-5C59-47F7-B0D3-03B6FD9AE29B}" type="pres">
      <dgm:prSet presAssocID="{BECBA5A2-701C-4CA0-B9B8-5197F2EA1FDA}" presName="box" presStyleLbl="node1" presStyleIdx="2" presStyleCnt="4"/>
      <dgm:spPr/>
      <dgm:t>
        <a:bodyPr/>
        <a:lstStyle/>
        <a:p>
          <a:endParaRPr lang="ru-RU"/>
        </a:p>
      </dgm:t>
    </dgm:pt>
    <dgm:pt modelId="{273A4EBB-24AC-44F1-AC68-E136BA3E64BC}" type="pres">
      <dgm:prSet presAssocID="{BECBA5A2-701C-4CA0-B9B8-5197F2EA1F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37F480-2BAA-45FC-AC86-027735020F7B}" type="pres">
      <dgm:prSet presAssocID="{BECBA5A2-701C-4CA0-B9B8-5197F2EA1F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1FA52-C105-40E8-9425-F755827F632D}" type="pres">
      <dgm:prSet presAssocID="{54B71EE6-1C64-40F9-93C8-0398BCFDF20A}" presName="spacer" presStyleCnt="0"/>
      <dgm:spPr/>
    </dgm:pt>
    <dgm:pt modelId="{E02750DB-0176-4266-B3AD-7D3729F4F534}" type="pres">
      <dgm:prSet presAssocID="{C4297412-7964-4CE5-BA1D-F8D70F1B40A0}" presName="comp" presStyleCnt="0"/>
      <dgm:spPr/>
    </dgm:pt>
    <dgm:pt modelId="{6B3E179F-7BDF-45F7-BB3E-FCABA8C5F441}" type="pres">
      <dgm:prSet presAssocID="{C4297412-7964-4CE5-BA1D-F8D70F1B40A0}" presName="box" presStyleLbl="node1" presStyleIdx="3" presStyleCnt="4"/>
      <dgm:spPr/>
      <dgm:t>
        <a:bodyPr/>
        <a:lstStyle/>
        <a:p>
          <a:endParaRPr lang="ru-RU"/>
        </a:p>
      </dgm:t>
    </dgm:pt>
    <dgm:pt modelId="{A7113ABE-B75B-4656-A150-0CA727A17C1C}" type="pres">
      <dgm:prSet presAssocID="{C4297412-7964-4CE5-BA1D-F8D70F1B40A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54ECA7D-FC14-4409-91B9-DA80F14BC221}" type="pres">
      <dgm:prSet presAssocID="{C4297412-7964-4CE5-BA1D-F8D70F1B40A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4595E-D3E0-478E-8E87-C808CAD4F4A9}" type="presOf" srcId="{C4297412-7964-4CE5-BA1D-F8D70F1B40A0}" destId="{254ECA7D-FC14-4409-91B9-DA80F14BC221}" srcOrd="1" destOrd="0" presId="urn:microsoft.com/office/officeart/2005/8/layout/vList4#1"/>
    <dgm:cxn modelId="{E2AA3654-FBCF-40FA-B355-FFB9515BEF81}" type="presOf" srcId="{BECBA5A2-701C-4CA0-B9B8-5197F2EA1FDA}" destId="{E037F480-2BAA-45FC-AC86-027735020F7B}" srcOrd="1" destOrd="0" presId="urn:microsoft.com/office/officeart/2005/8/layout/vList4#1"/>
    <dgm:cxn modelId="{29D1E2D6-41F9-449D-AC32-B6E0DE3D294A}" type="presOf" srcId="{54296954-FE0F-4C94-AD93-0E8BCFE6E42A}" destId="{D13AD265-E1DB-43C6-9E67-EBA326CD97D6}" srcOrd="0" destOrd="0" presId="urn:microsoft.com/office/officeart/2005/8/layout/vList4#1"/>
    <dgm:cxn modelId="{65045321-8517-44B4-9FCE-AE25DBB033DC}" srcId="{7E052A1A-26BC-42FF-98AF-775D3D4511F9}" destId="{C4297412-7964-4CE5-BA1D-F8D70F1B40A0}" srcOrd="3" destOrd="0" parTransId="{C5B23830-42B3-49A4-BD0E-3A9CEA9C0B5C}" sibTransId="{CFCCC9CD-8B15-4672-ADBF-491472464AF9}"/>
    <dgm:cxn modelId="{B740065C-1BA7-450E-8A3E-D4924F60D6CD}" type="presOf" srcId="{7E052A1A-26BC-42FF-98AF-775D3D4511F9}" destId="{5BD0F824-5FBE-43AF-AE40-42A96898DF6E}" srcOrd="0" destOrd="0" presId="urn:microsoft.com/office/officeart/2005/8/layout/vList4#1"/>
    <dgm:cxn modelId="{8F25719E-F2CD-4925-8F4C-73E0403581CB}" type="presOf" srcId="{BECBA5A2-701C-4CA0-B9B8-5197F2EA1FDA}" destId="{8F7BA5FC-5C59-47F7-B0D3-03B6FD9AE29B}" srcOrd="0" destOrd="0" presId="urn:microsoft.com/office/officeart/2005/8/layout/vList4#1"/>
    <dgm:cxn modelId="{095F9D7B-60F9-4A9F-937A-8C3B73D6F19B}" type="presOf" srcId="{A346CC13-20F4-4F5D-9613-CD9B8F564BF2}" destId="{468F8FC1-AC93-497D-83A1-8F3282057950}" srcOrd="0" destOrd="0" presId="urn:microsoft.com/office/officeart/2005/8/layout/vList4#1"/>
    <dgm:cxn modelId="{4E73D3AD-B29A-4909-A0E4-AB429584B260}" srcId="{7E052A1A-26BC-42FF-98AF-775D3D4511F9}" destId="{A346CC13-20F4-4F5D-9613-CD9B8F564BF2}" srcOrd="0" destOrd="0" parTransId="{059DCBBF-D46B-40CC-A1C1-29A7D7702514}" sibTransId="{4E143C37-FE89-4649-80D2-D19076E2C7A5}"/>
    <dgm:cxn modelId="{A6F12D30-2C58-4DA6-8E36-A940E3B67AF2}" srcId="{7E052A1A-26BC-42FF-98AF-775D3D4511F9}" destId="{54296954-FE0F-4C94-AD93-0E8BCFE6E42A}" srcOrd="1" destOrd="0" parTransId="{14F0D5F6-1170-4CAB-83C2-5F5828346B42}" sibTransId="{9D426761-A411-4A61-9B95-6EA88A4510A0}"/>
    <dgm:cxn modelId="{5A89B4BC-013D-4D34-A72C-56EBF8A2D8FD}" type="presOf" srcId="{54296954-FE0F-4C94-AD93-0E8BCFE6E42A}" destId="{9C320E79-BBA7-4DAF-A9E9-0B3E95CE085D}" srcOrd="1" destOrd="0" presId="urn:microsoft.com/office/officeart/2005/8/layout/vList4#1"/>
    <dgm:cxn modelId="{A74D4A72-F425-4B95-9E6B-295B0A66075E}" type="presOf" srcId="{C4297412-7964-4CE5-BA1D-F8D70F1B40A0}" destId="{6B3E179F-7BDF-45F7-BB3E-FCABA8C5F441}" srcOrd="0" destOrd="0" presId="urn:microsoft.com/office/officeart/2005/8/layout/vList4#1"/>
    <dgm:cxn modelId="{A686CE02-2886-4211-BC24-5C7A8A7D5E65}" srcId="{7E052A1A-26BC-42FF-98AF-775D3D4511F9}" destId="{BECBA5A2-701C-4CA0-B9B8-5197F2EA1FDA}" srcOrd="2" destOrd="0" parTransId="{62E72382-7C0A-45B8-9EBD-77B2544D1EB0}" sibTransId="{54B71EE6-1C64-40F9-93C8-0398BCFDF20A}"/>
    <dgm:cxn modelId="{E8EDFDC0-1894-46FD-ACAB-DDCDF99211E9}" type="presOf" srcId="{A346CC13-20F4-4F5D-9613-CD9B8F564BF2}" destId="{A918E701-9DC3-4614-9E45-23A00B53776C}" srcOrd="1" destOrd="0" presId="urn:microsoft.com/office/officeart/2005/8/layout/vList4#1"/>
    <dgm:cxn modelId="{9F2CC1D7-EC8D-48C9-8879-0F4211FFB3CF}" type="presParOf" srcId="{5BD0F824-5FBE-43AF-AE40-42A96898DF6E}" destId="{8D582DDC-DCA4-4003-9886-93A5231F80AC}" srcOrd="0" destOrd="0" presId="urn:microsoft.com/office/officeart/2005/8/layout/vList4#1"/>
    <dgm:cxn modelId="{CFABA9CE-9805-43DF-8846-C5B45BA1DDFB}" type="presParOf" srcId="{8D582DDC-DCA4-4003-9886-93A5231F80AC}" destId="{468F8FC1-AC93-497D-83A1-8F3282057950}" srcOrd="0" destOrd="0" presId="urn:microsoft.com/office/officeart/2005/8/layout/vList4#1"/>
    <dgm:cxn modelId="{164323B9-2278-4635-8DFB-A13FA18489E2}" type="presParOf" srcId="{8D582DDC-DCA4-4003-9886-93A5231F80AC}" destId="{C5F87743-B466-46B7-BE83-BF7A1DC7DC9D}" srcOrd="1" destOrd="0" presId="urn:microsoft.com/office/officeart/2005/8/layout/vList4#1"/>
    <dgm:cxn modelId="{682C419E-D5D6-4332-83C4-E4C5DC157427}" type="presParOf" srcId="{8D582DDC-DCA4-4003-9886-93A5231F80AC}" destId="{A918E701-9DC3-4614-9E45-23A00B53776C}" srcOrd="2" destOrd="0" presId="urn:microsoft.com/office/officeart/2005/8/layout/vList4#1"/>
    <dgm:cxn modelId="{80BF81C3-FD22-4970-BF76-59EF3ED349E3}" type="presParOf" srcId="{5BD0F824-5FBE-43AF-AE40-42A96898DF6E}" destId="{F279862B-491C-4A00-85D7-563113F3399A}" srcOrd="1" destOrd="0" presId="urn:microsoft.com/office/officeart/2005/8/layout/vList4#1"/>
    <dgm:cxn modelId="{C496DD01-97E1-424F-85AC-3230CA4F2EEA}" type="presParOf" srcId="{5BD0F824-5FBE-43AF-AE40-42A96898DF6E}" destId="{0F8D7842-72FB-4F2A-9266-FFEAB7A79A16}" srcOrd="2" destOrd="0" presId="urn:microsoft.com/office/officeart/2005/8/layout/vList4#1"/>
    <dgm:cxn modelId="{DEB14DBA-279E-4759-B8C8-F2A847FE8AA4}" type="presParOf" srcId="{0F8D7842-72FB-4F2A-9266-FFEAB7A79A16}" destId="{D13AD265-E1DB-43C6-9E67-EBA326CD97D6}" srcOrd="0" destOrd="0" presId="urn:microsoft.com/office/officeart/2005/8/layout/vList4#1"/>
    <dgm:cxn modelId="{362FCB31-F39F-4586-AD76-0033C69B6F46}" type="presParOf" srcId="{0F8D7842-72FB-4F2A-9266-FFEAB7A79A16}" destId="{3A9EB951-5A44-4EF3-9CF6-AB31F68A127E}" srcOrd="1" destOrd="0" presId="urn:microsoft.com/office/officeart/2005/8/layout/vList4#1"/>
    <dgm:cxn modelId="{F77C8381-FF54-4146-8D53-57D0D71AFF4E}" type="presParOf" srcId="{0F8D7842-72FB-4F2A-9266-FFEAB7A79A16}" destId="{9C320E79-BBA7-4DAF-A9E9-0B3E95CE085D}" srcOrd="2" destOrd="0" presId="urn:microsoft.com/office/officeart/2005/8/layout/vList4#1"/>
    <dgm:cxn modelId="{7CF6591D-9748-43B8-B34B-E9F12A81E048}" type="presParOf" srcId="{5BD0F824-5FBE-43AF-AE40-42A96898DF6E}" destId="{1BB76706-3EEE-4963-9FCE-CE470DA6F584}" srcOrd="3" destOrd="0" presId="urn:microsoft.com/office/officeart/2005/8/layout/vList4#1"/>
    <dgm:cxn modelId="{17D5F770-1BAB-49DF-86B1-A1047113408A}" type="presParOf" srcId="{5BD0F824-5FBE-43AF-AE40-42A96898DF6E}" destId="{0BBAC9AB-1C6A-4BBD-9B1F-65A00FCC52E3}" srcOrd="4" destOrd="0" presId="urn:microsoft.com/office/officeart/2005/8/layout/vList4#1"/>
    <dgm:cxn modelId="{C17632BC-0D12-4702-AD6A-1D2D19961B27}" type="presParOf" srcId="{0BBAC9AB-1C6A-4BBD-9B1F-65A00FCC52E3}" destId="{8F7BA5FC-5C59-47F7-B0D3-03B6FD9AE29B}" srcOrd="0" destOrd="0" presId="urn:microsoft.com/office/officeart/2005/8/layout/vList4#1"/>
    <dgm:cxn modelId="{37F3026C-80BD-41DC-85FD-043E3FAED048}" type="presParOf" srcId="{0BBAC9AB-1C6A-4BBD-9B1F-65A00FCC52E3}" destId="{273A4EBB-24AC-44F1-AC68-E136BA3E64BC}" srcOrd="1" destOrd="0" presId="urn:microsoft.com/office/officeart/2005/8/layout/vList4#1"/>
    <dgm:cxn modelId="{399BC371-2B32-4EE7-9EE4-457F0B400F2B}" type="presParOf" srcId="{0BBAC9AB-1C6A-4BBD-9B1F-65A00FCC52E3}" destId="{E037F480-2BAA-45FC-AC86-027735020F7B}" srcOrd="2" destOrd="0" presId="urn:microsoft.com/office/officeart/2005/8/layout/vList4#1"/>
    <dgm:cxn modelId="{7C7896E0-2E33-4B22-9960-61D5AC11E568}" type="presParOf" srcId="{5BD0F824-5FBE-43AF-AE40-42A96898DF6E}" destId="{9151FA52-C105-40E8-9425-F755827F632D}" srcOrd="5" destOrd="0" presId="urn:microsoft.com/office/officeart/2005/8/layout/vList4#1"/>
    <dgm:cxn modelId="{CF1922AA-1725-4D42-AB4D-02032C9A3F62}" type="presParOf" srcId="{5BD0F824-5FBE-43AF-AE40-42A96898DF6E}" destId="{E02750DB-0176-4266-B3AD-7D3729F4F534}" srcOrd="6" destOrd="0" presId="urn:microsoft.com/office/officeart/2005/8/layout/vList4#1"/>
    <dgm:cxn modelId="{C25EBA06-602F-48D2-B3E7-5143774D7622}" type="presParOf" srcId="{E02750DB-0176-4266-B3AD-7D3729F4F534}" destId="{6B3E179F-7BDF-45F7-BB3E-FCABA8C5F441}" srcOrd="0" destOrd="0" presId="urn:microsoft.com/office/officeart/2005/8/layout/vList4#1"/>
    <dgm:cxn modelId="{472058F0-81C4-402E-AB06-C7AE4FC0C7A1}" type="presParOf" srcId="{E02750DB-0176-4266-B3AD-7D3729F4F534}" destId="{A7113ABE-B75B-4656-A150-0CA727A17C1C}" srcOrd="1" destOrd="0" presId="urn:microsoft.com/office/officeart/2005/8/layout/vList4#1"/>
    <dgm:cxn modelId="{27F149CE-7AD0-486C-B5F2-69AD89D1DF00}" type="presParOf" srcId="{E02750DB-0176-4266-B3AD-7D3729F4F534}" destId="{254ECA7D-FC14-4409-91B9-DA80F14BC22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483B7-3CF9-41AB-9094-C6C7217A0487}">
      <dsp:nvSpPr>
        <dsp:cNvPr id="0" name=""/>
        <dsp:cNvSpPr/>
      </dsp:nvSpPr>
      <dsp:spPr>
        <a:xfrm>
          <a:off x="0" y="-56754"/>
          <a:ext cx="7468842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 Н.М. Карамзин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«Творец всегда изображается в творении и часто – против воли своей».</a:t>
          </a:r>
          <a:endParaRPr lang="ru-RU" sz="2400" kern="12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0" y="-56754"/>
        <a:ext cx="5719183" cy="1714512"/>
      </dsp:txXfrm>
    </dsp:sp>
    <dsp:sp modelId="{54AD3810-A075-4F0F-9202-061B7167FCB9}">
      <dsp:nvSpPr>
        <dsp:cNvPr id="0" name=""/>
        <dsp:cNvSpPr/>
      </dsp:nvSpPr>
      <dsp:spPr>
        <a:xfrm>
          <a:off x="357199" y="1785945"/>
          <a:ext cx="7468842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М.Е. Салтыков-Щедрин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«Каждое произведение беллетристики, не хуже любого ученого трактата, выдает своего автора со всем своим внутренним миром».</a:t>
          </a:r>
          <a:endParaRPr lang="ru-RU" sz="2400" kern="12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357199" y="1785945"/>
        <a:ext cx="5695394" cy="1714512"/>
      </dsp:txXfrm>
    </dsp:sp>
    <dsp:sp modelId="{557DC36A-DA5B-4C2D-B4F5-C33A909F0DA7}">
      <dsp:nvSpPr>
        <dsp:cNvPr id="0" name=""/>
        <dsp:cNvSpPr/>
      </dsp:nvSpPr>
      <dsp:spPr>
        <a:xfrm>
          <a:off x="785801" y="3643330"/>
          <a:ext cx="7457938" cy="1941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Ф.М. Достоевский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«Истинный художник… в картине ли, в рассказе ли, в музыкальном ли произведении непременно будет он сам; он отразится невольно, даже против своей воли, выскажется со всеми своими взглядами, с своим характером, с степенью своего развития».</a:t>
          </a:r>
          <a:endParaRPr lang="ru-RU" sz="2000" kern="12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785801" y="3643330"/>
        <a:ext cx="5687079" cy="1941530"/>
      </dsp:txXfrm>
    </dsp:sp>
    <dsp:sp modelId="{BE4C0162-7063-4398-A3DF-69EA5C9201A7}">
      <dsp:nvSpPr>
        <dsp:cNvPr id="0" name=""/>
        <dsp:cNvSpPr/>
      </dsp:nvSpPr>
      <dsp:spPr>
        <a:xfrm>
          <a:off x="6354410" y="1243416"/>
          <a:ext cx="1114432" cy="1114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Monotype Corsiva" pitchFamily="66" charset="0"/>
          </a:endParaRPr>
        </a:p>
      </dsp:txBody>
      <dsp:txXfrm>
        <a:off x="6354410" y="1243416"/>
        <a:ext cx="1114432" cy="1114432"/>
      </dsp:txXfrm>
    </dsp:sp>
    <dsp:sp modelId="{9E5D1095-7EAD-43E7-BD4A-6AD838DEC273}">
      <dsp:nvSpPr>
        <dsp:cNvPr id="0" name=""/>
        <dsp:cNvSpPr/>
      </dsp:nvSpPr>
      <dsp:spPr>
        <a:xfrm>
          <a:off x="7013425" y="3232250"/>
          <a:ext cx="1114432" cy="1114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Monotype Corsiva" pitchFamily="66" charset="0"/>
          </a:endParaRPr>
        </a:p>
      </dsp:txBody>
      <dsp:txXfrm>
        <a:off x="7013425" y="3232250"/>
        <a:ext cx="1114432" cy="11144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FE40E7-A0AA-42C9-BF7A-23ABD0E98B05}">
      <dsp:nvSpPr>
        <dsp:cNvPr id="0" name=""/>
        <dsp:cNvSpPr/>
      </dsp:nvSpPr>
      <dsp:spPr>
        <a:xfrm rot="16200000">
          <a:off x="-1917583" y="1922303"/>
          <a:ext cx="5500726" cy="16561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kumimoji="0" 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Облака ложатся розовыми клубами</a:t>
          </a:r>
          <a:endParaRPr lang="ru-RU" sz="2600" b="0" kern="1200" dirty="0">
            <a:latin typeface="Monotype Corsiva" pitchFamily="66" charset="0"/>
            <a:cs typeface="Times New Roman" pitchFamily="18" charset="0"/>
          </a:endParaRPr>
        </a:p>
      </dsp:txBody>
      <dsp:txXfrm rot="16200000">
        <a:off x="-1917583" y="1922303"/>
        <a:ext cx="5500726" cy="1656119"/>
      </dsp:txXfrm>
    </dsp:sp>
    <dsp:sp modelId="{62694637-35A4-453B-BDBE-A2EFC526732D}">
      <dsp:nvSpPr>
        <dsp:cNvPr id="0" name=""/>
        <dsp:cNvSpPr/>
      </dsp:nvSpPr>
      <dsp:spPr>
        <a:xfrm rot="16200000">
          <a:off x="-137254" y="1922303"/>
          <a:ext cx="5500726" cy="16561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Алое сиянье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стоит над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потемнев-шей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землей</a:t>
          </a:r>
        </a:p>
      </dsp:txBody>
      <dsp:txXfrm rot="16200000">
        <a:off x="-137254" y="1922303"/>
        <a:ext cx="5500726" cy="1656119"/>
      </dsp:txXfrm>
    </dsp:sp>
    <dsp:sp modelId="{CD4B05B4-E846-45EE-AC55-FE4C86F7752F}">
      <dsp:nvSpPr>
        <dsp:cNvPr id="0" name=""/>
        <dsp:cNvSpPr/>
      </dsp:nvSpPr>
      <dsp:spPr>
        <a:xfrm rot="16200000">
          <a:off x="1643074" y="1922303"/>
          <a:ext cx="5500726" cy="16561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Краски смягчены;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rPr>
            <a:t>светлы, но не ярки</a:t>
          </a:r>
          <a:endParaRPr kumimoji="0" lang="ru-RU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  <a:cs typeface="Times New Roman" pitchFamily="18" charset="0"/>
          </a:endParaRPr>
        </a:p>
      </dsp:txBody>
      <dsp:txXfrm rot="16200000">
        <a:off x="1643074" y="1922303"/>
        <a:ext cx="5500726" cy="1656119"/>
      </dsp:txXfrm>
    </dsp:sp>
    <dsp:sp modelId="{E008D5E2-C8A9-48D7-B17A-994BBAC8F9AA}">
      <dsp:nvSpPr>
        <dsp:cNvPr id="0" name=""/>
        <dsp:cNvSpPr/>
      </dsp:nvSpPr>
      <dsp:spPr>
        <a:xfrm rot="16200000">
          <a:off x="3423402" y="1922303"/>
          <a:ext cx="5500726" cy="16561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16200000">
        <a:off x="3423402" y="1922303"/>
        <a:ext cx="5500726" cy="1656119"/>
      </dsp:txXfrm>
    </dsp:sp>
    <dsp:sp modelId="{5B5200BB-854A-40D5-9261-462995992F6E}">
      <dsp:nvSpPr>
        <dsp:cNvPr id="0" name=""/>
        <dsp:cNvSpPr/>
      </dsp:nvSpPr>
      <dsp:spPr>
        <a:xfrm rot="16200000">
          <a:off x="5203731" y="1922303"/>
          <a:ext cx="5500726" cy="16561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16200000">
        <a:off x="5203731" y="1922303"/>
        <a:ext cx="5500726" cy="16561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8F8FC1-AC93-497D-83A1-8F3282057950}">
      <dsp:nvSpPr>
        <dsp:cNvPr id="0" name=""/>
        <dsp:cNvSpPr/>
      </dsp:nvSpPr>
      <dsp:spPr>
        <a:xfrm>
          <a:off x="0" y="0"/>
          <a:ext cx="8643998" cy="15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 прекрасный июльский день…  Верхний, тонкий край растянутого облачка засверкает змейками; блеск их подобен блеску кованого серебра... Но вот опять хлынули играющие лучи, — и весело и величаво, словно взлетая, поднимается могучее светило. Около полудня обыкновенно появляется множество круглых высоких облаков, золотисто-серых, с нежными белыми краями.  </a:t>
          </a: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(И.С. Тургенев «Бежин луг»).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9893" y="0"/>
        <a:ext cx="6764104" cy="1510941"/>
      </dsp:txXfrm>
    </dsp:sp>
    <dsp:sp modelId="{C5F87743-B466-46B7-BE83-BF7A1DC7DC9D}">
      <dsp:nvSpPr>
        <dsp:cNvPr id="0" name=""/>
        <dsp:cNvSpPr/>
      </dsp:nvSpPr>
      <dsp:spPr>
        <a:xfrm>
          <a:off x="151094" y="151094"/>
          <a:ext cx="1728799" cy="1208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3AD265-E1DB-43C6-9E67-EBA326CD97D6}">
      <dsp:nvSpPr>
        <dsp:cNvPr id="0" name=""/>
        <dsp:cNvSpPr/>
      </dsp:nvSpPr>
      <dsp:spPr>
        <a:xfrm>
          <a:off x="0" y="1662035"/>
          <a:ext cx="8643998" cy="15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 невыносимо жаркий июльский день, когда я, медленно передвигая ноги, вместе с моей собакой поднимался вдоль Колотовского оврaгa в нaпрaвлении Притынного кaбaчкa. Солнце рaзгорaлось на небе, как бы свирепея; парило и пекло неотступно; воздух был весь пропитан душной пылью. </a:t>
          </a: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(И.С. Тургенев «Певцы»).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9893" y="1662035"/>
        <a:ext cx="6764104" cy="1510941"/>
      </dsp:txXfrm>
    </dsp:sp>
    <dsp:sp modelId="{3A9EB951-5A44-4EF3-9CF6-AB31F68A127E}">
      <dsp:nvSpPr>
        <dsp:cNvPr id="0" name=""/>
        <dsp:cNvSpPr/>
      </dsp:nvSpPr>
      <dsp:spPr>
        <a:xfrm>
          <a:off x="151094" y="1813129"/>
          <a:ext cx="1728799" cy="1208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BA5FC-5C59-47F7-B0D3-03B6FD9AE29B}">
      <dsp:nvSpPr>
        <dsp:cNvPr id="0" name=""/>
        <dsp:cNvSpPr/>
      </dsp:nvSpPr>
      <dsp:spPr>
        <a:xfrm>
          <a:off x="0" y="3324071"/>
          <a:ext cx="8643998" cy="15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Воздух был наполнен тысячью разных птичьих свистов. В небе неподвижно стояли ястребы, распластав свои крылья и неподвижно устремив глаза свои в траву. Из травы подымалась мерными взмахами чайка и роскошно купалась в синих волнах воздуха. Вон она пропала в вышине и только мелькает одною черною точкою. Вон она перевернулась крылами и блеснула перед солнцем… Черт вас возьми, степи, как вы хороши!..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Н.В. Гоголь «Тарас Бульба»)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9893" y="3324071"/>
        <a:ext cx="6764104" cy="1510941"/>
      </dsp:txXfrm>
    </dsp:sp>
    <dsp:sp modelId="{273A4EBB-24AC-44F1-AC68-E136BA3E64BC}">
      <dsp:nvSpPr>
        <dsp:cNvPr id="0" name=""/>
        <dsp:cNvSpPr/>
      </dsp:nvSpPr>
      <dsp:spPr>
        <a:xfrm>
          <a:off x="151094" y="3475165"/>
          <a:ext cx="1728799" cy="1208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3E179F-7BDF-45F7-BB3E-FCABA8C5F441}">
      <dsp:nvSpPr>
        <dsp:cNvPr id="0" name=""/>
        <dsp:cNvSpPr/>
      </dsp:nvSpPr>
      <dsp:spPr>
        <a:xfrm>
          <a:off x="0" y="4986107"/>
          <a:ext cx="8643998" cy="1510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Старый, обширный… сад, заросший и заглохлый…был вполне живописен в своем картинном опустении. Зелеными облаками и неправильными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трепетолистными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куполами лежали на небесном горизонте соединенные вершины разросшихся на свободе дерев. Белый колоссальный ствол березы, лишенный верхушки, отломленной бурею или грозою, подымался из этой зеленой гущи и круглился на воздухе…</a:t>
          </a: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(Н.В. Гоголь «Мертвые души»).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9893" y="4986107"/>
        <a:ext cx="6764104" cy="1510941"/>
      </dsp:txXfrm>
    </dsp:sp>
    <dsp:sp modelId="{A7113ABE-B75B-4656-A150-0CA727A17C1C}">
      <dsp:nvSpPr>
        <dsp:cNvPr id="0" name=""/>
        <dsp:cNvSpPr/>
      </dsp:nvSpPr>
      <dsp:spPr>
        <a:xfrm>
          <a:off x="151094" y="5137201"/>
          <a:ext cx="1728799" cy="1208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B0A2-3957-4832-A9CE-34EC2249D20A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35DD4-E495-49C0-B1B0-07D578BC9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27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7B63-B48F-4882-B5D4-3E60DAA8E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4BD14-CB23-4E1D-9F40-F3FC56279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82213-7E81-4FD4-9266-6E52E6AD0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C4F2F6-98FD-4060-A094-E66694474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EC2EA3-AACB-42E4-913D-B680C69A0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D9460-8A1D-4E55-8D00-64D84702B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827A-E9BE-43E6-85F7-1EB0516121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412BA-59B7-4755-8EA5-2858484775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C797C-3A46-4A96-AAC8-D1348B168B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A6FB-6127-4F09-AC08-3C82A78B11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A3B8E-2DBB-4816-B283-24AFDE1B9A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FF29-827F-410B-981C-FF507D245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B9E41-5F6F-466F-96E5-E1AFAA265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062369-E996-4C3E-A5BA-DD5B3DB373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За каждым героем стоит его автор</a:t>
            </a:r>
            <a:endParaRPr lang="ru-RU" sz="3600" b="1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5130228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F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4214842" cy="5500726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«Бежин луг»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такие дни жар бывает иногда весьма силен, иногда даже «парит» по скатам полей; но ветер разгоняет, раздвигает накопившийся зной, и вихри-круговороты — несомненный признак постоянной погоды — высокими белыми столбами гуляют по дорогам через пашню. В сухом и чистом воздухе пахнет полынью, сжатой рожью, гречихой; даже за час до ночи вы не чувствуете сырости.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21020522">
            <a:off x="3857620" y="0"/>
            <a:ext cx="4500594" cy="5929354"/>
          </a:xfrm>
          <a:prstGeom prst="round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«Певцы»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зной был нестерпим по-прежнему. Он как будто висел над самой землей густым тяжелым слоем; на темно-синем небе, казалось, крутились какие-то мелкие, светлые огоньки сквозь тончайшую, почти черную пыль. Все молчало; было что-то безнадежное, придавленное в этом глубоком молчании обессиленной природы.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s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5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4429156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«Бежин луг»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такие дни жар бывает иногда весьма силен, иногда даже «парит» по скатам полей; но ветер разгоняет, раздвигает накопившийся зной, и вихри-круговороты…. высокими белыми столбами гуляют по дорогам через пашню.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3571876"/>
            <a:ext cx="300039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сухом и чистом воздухе пахнет полынью, сжатой рожью, гречихой; даже за час до ночи вы не чувствуете сырости.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500042"/>
            <a:ext cx="3214710" cy="357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«Певцы»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зной был нестерпим по-прежнему. Он как будто висел над самой землей густым тяжелым слоем; на темно-синем небе, казалось, крутились какие-то мелкие, светлые огоньки сквозь тончайшую, почти черную пыль.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5000636"/>
            <a:ext cx="300039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молчало; было что-то безнадежное, придавленное в этом глубоком молчании обессиленной природы.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500594" cy="650085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«Бежин луг»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Узкая долина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тотчас охватила неприятная, неподвижная сырость, точно я вошел в погреб; густая высокая трава на дне долины, вся мокрая, белела ровной скатертью; ходить по ней было как-то жутко. Я поскорей выкарабкался на другую сторону и пошел, забирая влево, вдоль осинника.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Взобрался на холм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Проворно спустился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Поскорее выкарабкался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14290"/>
            <a:ext cx="4071966" cy="650085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«Певцы»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Кабачок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Солнечный свет струился жидким желтоватым потоком сквозь запыленные стекла двух небольших окошек и, казалось, не мог победить обычной темноты комнаты: все предметы были освещены скупо, словно пятнами. Зато в ней было почти прохладно, и чувство духоты и зноя, словно бремя, свалилось у меня с плеч, как только я переступил порог.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Медленно передвигая ноги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Усталыми шагами приближался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Переступил порог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28728" y="3143248"/>
            <a:ext cx="30718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250397" y="4393413"/>
            <a:ext cx="25003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428992" y="4286256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428992" y="4929198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3428992" y="5643578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072462" y="3714752"/>
            <a:ext cx="857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965305" y="4679165"/>
            <a:ext cx="19288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8358214" y="428625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8572528" y="5143512"/>
            <a:ext cx="35719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7286644" y="5643578"/>
            <a:ext cx="164307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85794"/>
            <a:ext cx="4357718" cy="592935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рядчик выступил вперед, закрыл до половины глаза и запел …беспрестанно заливался и переливался сверху вниз и беспрестанно возвращался к верхним нотам, которые выдерживал и вытягивал с особенным стараньем, умолкал и потом вдруг подхватывал прежний напев с какой-то залихватской,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заносистой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удалью.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 (Яков) глубоко вздохнул и запел… Русская, правдивая, горячая душа звучала и дышала в нем и так и хватала вас за сердце, хватала прямо за его русские струны. Песнь росла, разливалась… он отдавался весь своему счастью; голос его не трепетал более — он дрожал, но той едва заметной внутренней дрожью страсти, которая стрелой вонзается в душу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слушателя.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785794"/>
            <a:ext cx="4357718" cy="592935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…при одном особенно удачном переходе, заставившем улыбнуться самого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Дикого-Барина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Обалдуй не выдержал и вскрикнул от удовольствия. Все встрепенулись. Обалдуй с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Моргачом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начали вполголоса подхватывать, подтягивать, покрикивать: «Лихо!..».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….у Якова глаза так и разгорелись, как уголья, и он весь дрожал как лист и беспорядочно улыбался…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У меня… закипали на сердце и поднимались к глазам слезы; глухие, сдержанные рыданья внезапно поразили меня… Я оглянулся — жена целовальника плакала….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….серый мужичок тихонько всхлипывал в уголку, с горьким шепотом покачивая головой; и по железному лицу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Дикого-Барина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…медленно прокатилась тяжелая слеза.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858312" cy="5715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И.С. Тургенев «Певцы»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5715016"/>
            <a:ext cx="4143404" cy="78581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Талантливы певцы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7767" y="5864869"/>
            <a:ext cx="3929090" cy="785818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Талантливы слушатели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_4e3723bd48e9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823913"/>
            <a:ext cx="8208962" cy="5278437"/>
          </a:xfrm>
          <a:noFill/>
          <a:ln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76375" y="1196975"/>
            <a:ext cx="2879725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«Выбранные места из переписки с друзьями»</a:t>
            </a:r>
            <a:endParaRPr lang="en-US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800" b="1" dirty="0">
                <a:latin typeface="Monotype Corsiva" pitchFamily="66" charset="0"/>
              </a:rPr>
              <a:t>Справедливее всего следовало бы назвать эту книгу верным зеркалом человека»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Monotype Corsiva" pitchFamily="66" charset="0"/>
              </a:rPr>
              <a:t>	Н. В. Гоголь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	</a:t>
            </a:r>
            <a:endParaRPr lang="en-US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003800" y="1125538"/>
            <a:ext cx="29527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dirty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 dirty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Monotype Corsiva" pitchFamily="66" charset="0"/>
              </a:rPr>
              <a:t>«Как бы то ни было, но в ней есть моя собственная исповедь; в ней есть излиянье и души и сердца моего».</a:t>
            </a:r>
            <a:r>
              <a:rPr lang="ru-RU" sz="28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Н.В. Гоголь. 		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3.bp.blogspot.com/-vJ-PLpDb5iw/UmmE3oaSBFI/AAAAAAAAFBE/gb19oj0wXCk/s1600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802793" cy="3528999"/>
          </a:xfrm>
          <a:prstGeom prst="rect">
            <a:avLst/>
          </a:prstGeom>
          <a:noFill/>
        </p:spPr>
      </p:pic>
      <p:pic>
        <p:nvPicPr>
          <p:cNvPr id="2055" name="Picture 7" descr="ANd9GcQhxDQtsU1iVeuDjmtn4_Vr5pMwMu0jktVG7SINKwmzsnWVGocF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18923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005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357298"/>
            <a:ext cx="1571636" cy="246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35896" y="26064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Мертвые души»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Тарас Бульба»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142852"/>
            <a:ext cx="8572560" cy="5715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Н.В. Гоголь «Мертвые души»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857232"/>
            <a:ext cx="4429156" cy="5715040"/>
          </a:xfrm>
          <a:prstGeom prst="roundRect">
            <a:avLst/>
          </a:prstGeom>
          <a:ln>
            <a:noFill/>
          </a:ln>
          <a:effectLst/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Счастлив писатель, который мимо характеров скучных, противных, поражающих печальною своею действительностью, приближается к характерам, являющим высокое достоинство человека, который из великого омута ежедневно вращающихся образов избрал одни немногие исключения, который не изменял ни разу возвышенного строя своей лиры, не ниспускался с вершины своей к бедным, ничтожным своим собратьям, и, не касаясь земли, весь повергался в свои далеко отторгнутые от нее и возвеличенные образы.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857232"/>
            <a:ext cx="4357718" cy="571504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не таков удел, и другая судьба писателя, дерзнувшего вызвать наружу все, что ежеминутно пред очами и чего не зрят равнодушные очи, — всю страшную, потрясающую тину мелочей, опутавших нашу жизнь, всю глубину холодных, раздробленных, повседневных характеров, которыми кишит наша земная, подчас горькая и скучная дорога, и крепкою силою неумолимого резца дерзнувшего выставить их выпукло и ярко на всенародные очи!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….Сурово его поприще, и горько почувствует он свое одиночество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32"/>
            <a:ext cx="8229600" cy="585791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85720" y="142852"/>
          <a:ext cx="8643998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FF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500042"/>
            <a:ext cx="8501122" cy="1500198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каждого автора своя творческая манера. Одни и те же детали в произведениях разных писателей выглядят по-разному. По-разному они выглядят даже у одного писателя в разных произведениях, потому что выполняют разные задачи и служат разным целям.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5429264"/>
            <a:ext cx="8429684" cy="928694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угадывается за каждым поступком героев, за каждой художественной деталью, объединяя все эпизоды в единое целое - художественное произведение с определенной им же темой и идеей.</a:t>
            </a:r>
          </a:p>
        </p:txBody>
      </p:sp>
      <p:pic>
        <p:nvPicPr>
          <p:cNvPr id="34818" name="Picture 2" descr="9E3E1757-5A60-4ECB-A096-8FA6133C2604_mw800_mh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ris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3115"/>
            <a:ext cx="2071702" cy="26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makovsk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3849">
            <a:off x="5093343" y="3240361"/>
            <a:ext cx="2007389" cy="15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175493_html_1f1a9b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1277">
            <a:off x="2735177" y="3472670"/>
            <a:ext cx="1537914" cy="182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FF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785794"/>
            <a:ext cx="8643998" cy="857256"/>
          </a:xfrm>
          <a:prstGeom prst="round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Отметив наиболее характерные эпизоды, важные для понимания их идейного смысла, мы убедились, что за каждым героем стоит его автор.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4285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286256"/>
            <a:ext cx="8572560" cy="1857388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выполнения поставленной в каждом произведении художественной задачи автор определяет развитие сюжета, заставляет героев участвовать в определенных событиях, совершать те или иные поступки, тщательно отбирает детали для обрисовки характеров своих героев.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1934118" cy="23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Автор Б.М. Кустодиев. Яков Турок поет (&quot;Певцы&quot;). Иллюстрация к &quot;Запискам охотника&quot;. 1908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00240"/>
            <a:ext cx="2736856" cy="187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28926" y="500042"/>
            <a:ext cx="3143272" cy="127159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Mistral" pitchFamily="66" charset="0"/>
                <a:cs typeface="Times New Roman" pitchFamily="18" charset="0"/>
              </a:rPr>
              <a:t>Автор</a:t>
            </a:r>
            <a:endParaRPr lang="ru-RU" sz="7200" b="1" dirty="0">
              <a:solidFill>
                <a:schemeClr val="tx1"/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322" y="4143380"/>
            <a:ext cx="2277852" cy="214314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- рассказчик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4143380"/>
            <a:ext cx="2571768" cy="2143140"/>
          </a:xfrm>
          <a:prstGeom prst="roundRect">
            <a:avLst/>
          </a:prstGeom>
          <a:ln cap="sq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Рассказчик, не являющийся героем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4143380"/>
            <a:ext cx="2571768" cy="214314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- рассказчик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500562" y="1771632"/>
            <a:ext cx="3071834" cy="2300310"/>
          </a:xfrm>
          <a:prstGeom prst="straightConnector1">
            <a:avLst/>
          </a:prstGeom>
          <a:ln w="63500" cmpd="sng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4500562" y="1771632"/>
            <a:ext cx="70644" cy="2301104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1428728" y="1771632"/>
            <a:ext cx="3071834" cy="230031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И.С. Тургенев «Бежин луг»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erof_turgen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3058227" cy="377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?id=611575182-2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0322">
            <a:off x="3249163" y="1958068"/>
            <a:ext cx="1669338" cy="22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?id=418539251-5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2433">
            <a:off x="357158" y="1214422"/>
            <a:ext cx="2143140" cy="28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?id=491433887-1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429132"/>
            <a:ext cx="2560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651500" y="404813"/>
            <a:ext cx="3313113" cy="1008062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Облака золотисто – серые, 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с нежными белыми краями</a:t>
            </a:r>
          </a:p>
          <a:p>
            <a:pPr algn="ctr"/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724525" y="1773238"/>
            <a:ext cx="3240088" cy="1008062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Край облачка 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засверкает змейками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724525" y="3068638"/>
            <a:ext cx="3313113" cy="1008062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Солнце светлое и 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приветно-лучезарное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124075" y="4941888"/>
            <a:ext cx="4321175" cy="1008062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Заря разливается 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тонким румянцем</a:t>
            </a:r>
          </a:p>
          <a:p>
            <a:pPr algn="ctr"/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250825" y="3357563"/>
            <a:ext cx="2592388" cy="1008062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Цвет небосклона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легкий, бледно – </a:t>
            </a:r>
          </a:p>
          <a:p>
            <a:pPr algn="ctr"/>
            <a:r>
              <a:rPr lang="ru-RU" sz="2000" b="1" i="1" dirty="0">
                <a:latin typeface="Times New Roman" pitchFamily="18" charset="0"/>
              </a:rPr>
              <a:t>лиловый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250825" y="1989138"/>
            <a:ext cx="2592388" cy="1008062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Прекрасный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50825" y="549275"/>
            <a:ext cx="2592388" cy="1008063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>
                <a:latin typeface="Times New Roman" pitchFamily="18" charset="0"/>
              </a:rPr>
              <a:t>Небо ясно</a:t>
            </a:r>
          </a:p>
          <a:p>
            <a:pPr algn="ctr"/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276600" y="1700213"/>
            <a:ext cx="2016125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Июльский </a:t>
            </a:r>
          </a:p>
          <a:p>
            <a:pPr algn="ctr"/>
            <a:r>
              <a:rPr lang="ru-RU" sz="2800" b="1" dirty="0">
                <a:latin typeface="Times New Roman" pitchFamily="18" charset="0"/>
              </a:rPr>
              <a:t>день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284663" y="3429000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2916238" y="3429000"/>
            <a:ext cx="1008062" cy="432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787900" y="3428999"/>
            <a:ext cx="8636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2916238" y="25654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5292725" y="2492375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4500562" y="1125538"/>
            <a:ext cx="1150937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 flipV="1">
            <a:off x="2916238" y="1125538"/>
            <a:ext cx="10795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9" grpId="0" animBg="1"/>
      <p:bldP spid="27663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7200" dirty="0" smtClean="0">
                <a:latin typeface="Monotype Corsiva" pitchFamily="66" charset="0"/>
                <a:cs typeface="Times New Roman" pitchFamily="18" charset="0"/>
              </a:rPr>
              <a:t>Вечер</a:t>
            </a:r>
            <a:endParaRPr lang="ru-RU" sz="7200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5859347"/>
              </p:ext>
            </p:extLst>
          </p:nvPr>
        </p:nvGraphicFramePr>
        <p:xfrm>
          <a:off x="142844" y="1071546"/>
          <a:ext cx="878687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29256" y="2786058"/>
            <a:ext cx="15716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В сухом чистом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 воздухе пахнет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полынью, сжатой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рожью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15206" y="2500306"/>
            <a:ext cx="1714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Monotype Corsiva" pitchFamily="66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Звезда 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затеплится,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как бережно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несомая свечка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4643438" y="260350"/>
            <a:ext cx="4321175" cy="864394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с вечерними парами отовсюду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поднималась и даже с вышины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лилась темнота</a:t>
            </a: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4643438" y="1412875"/>
            <a:ext cx="4321175" cy="72072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Все кругом быстро чернело и утихало</a:t>
            </a: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4643438" y="2420938"/>
            <a:ext cx="4321175" cy="72072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Поле неясно белело вокруг</a:t>
            </a: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43438" y="3429000"/>
            <a:ext cx="4321175" cy="863600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каждым мгновением надвигаясь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громадными клубами, вздымался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угрюмый мрак</a:t>
            </a: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4643438" y="4508500"/>
            <a:ext cx="4321175" cy="72072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Побледневшее небо стало опять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синеть, но то уже была синева ночи</a:t>
            </a: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4643438" y="5589588"/>
            <a:ext cx="4321175" cy="72072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Звездочки замелькали, зашевелились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небе</a:t>
            </a:r>
          </a:p>
        </p:txBody>
      </p:sp>
      <p:sp>
        <p:nvSpPr>
          <p:cNvPr id="21538" name="AutoShape 34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1540" name="AutoShape 36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1542" name="AutoShape 3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1544" name="AutoShape 4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1549" name="Picture 45" descr="352496427483856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96975"/>
            <a:ext cx="4038600" cy="4608513"/>
          </a:xfrm>
          <a:noFill/>
          <a:ln/>
        </p:spPr>
      </p:pic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107950" y="188913"/>
            <a:ext cx="41767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Monotype Corsiva" pitchFamily="66" charset="0"/>
              </a:rPr>
              <a:t>Ночь приближалась и росла, как грозовая туча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 animBg="1"/>
      <p:bldP spid="21530" grpId="0" animBg="1"/>
      <p:bldP spid="21531" grpId="0" animBg="1"/>
      <p:bldP spid="21532" grpId="0" animBg="1"/>
      <p:bldP spid="21533" grpId="0" animBg="1"/>
      <p:bldP spid="21534" grpId="0" animBg="1"/>
      <p:bldP spid="215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7"/>
          <p:cNvGrpSpPr>
            <a:grpSpLocks noChangeAspect="1"/>
          </p:cNvGrpSpPr>
          <p:nvPr/>
        </p:nvGrpSpPr>
        <p:grpSpPr bwMode="auto">
          <a:xfrm>
            <a:off x="107950" y="260350"/>
            <a:ext cx="8928100" cy="6408738"/>
            <a:chOff x="272" y="999"/>
            <a:chExt cx="1440" cy="4174"/>
          </a:xfrm>
        </p:grpSpPr>
        <p:cxnSp>
          <p:nvCxnSpPr>
            <p:cNvPr id="2052" name="_s2052"/>
            <p:cNvCxnSpPr>
              <a:cxnSpLocks noChangeShapeType="1"/>
              <a:stCxn id="16" idx="1"/>
              <a:endCxn id="7" idx="2"/>
            </p:cNvCxnSpPr>
            <p:nvPr/>
          </p:nvCxnSpPr>
          <p:spPr bwMode="auto">
            <a:xfrm rot="10800000">
              <a:off x="704" y="1287"/>
              <a:ext cx="144" cy="374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5" idx="1"/>
              <a:endCxn id="7" idx="2"/>
            </p:cNvCxnSpPr>
            <p:nvPr/>
          </p:nvCxnSpPr>
          <p:spPr bwMode="auto">
            <a:xfrm rot="10800000">
              <a:off x="704" y="1287"/>
              <a:ext cx="144" cy="331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4" idx="1"/>
              <a:endCxn id="7" idx="2"/>
            </p:cNvCxnSpPr>
            <p:nvPr/>
          </p:nvCxnSpPr>
          <p:spPr bwMode="auto">
            <a:xfrm rot="10800000">
              <a:off x="704" y="1287"/>
              <a:ext cx="144" cy="28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3" idx="1"/>
              <a:endCxn id="7" idx="2"/>
            </p:cNvCxnSpPr>
            <p:nvPr/>
          </p:nvCxnSpPr>
          <p:spPr bwMode="auto">
            <a:xfrm rot="10800000">
              <a:off x="704" y="1287"/>
              <a:ext cx="144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12" idx="1"/>
              <a:endCxn id="7" idx="2"/>
            </p:cNvCxnSpPr>
            <p:nvPr/>
          </p:nvCxnSpPr>
          <p:spPr bwMode="auto">
            <a:xfrm rot="10800000">
              <a:off x="704" y="1287"/>
              <a:ext cx="144" cy="20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11" idx="1"/>
              <a:endCxn id="7" idx="2"/>
            </p:cNvCxnSpPr>
            <p:nvPr/>
          </p:nvCxnSpPr>
          <p:spPr bwMode="auto">
            <a:xfrm rot="10800000">
              <a:off x="704" y="1287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10" idx="1"/>
              <a:endCxn id="7" idx="2"/>
            </p:cNvCxnSpPr>
            <p:nvPr/>
          </p:nvCxnSpPr>
          <p:spPr bwMode="auto">
            <a:xfrm rot="10800000">
              <a:off x="704" y="1287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9" idx="1"/>
              <a:endCxn id="7" idx="2"/>
            </p:cNvCxnSpPr>
            <p:nvPr/>
          </p:nvCxnSpPr>
          <p:spPr bwMode="auto">
            <a:xfrm rot="10800000">
              <a:off x="704" y="1287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8" idx="1"/>
              <a:endCxn id="7" idx="2"/>
            </p:cNvCxnSpPr>
            <p:nvPr/>
          </p:nvCxnSpPr>
          <p:spPr bwMode="auto">
            <a:xfrm rot="10800000">
              <a:off x="704" y="1287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2061"/>
            <p:cNvSpPr>
              <a:spLocks noChangeArrowheads="1"/>
            </p:cNvSpPr>
            <p:nvPr/>
          </p:nvSpPr>
          <p:spPr bwMode="auto">
            <a:xfrm>
              <a:off x="272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Картина была чудесная</a:t>
              </a:r>
            </a:p>
          </p:txBody>
        </p:sp>
        <p:sp>
          <p:nvSpPr>
            <p:cNvPr id="8" name="_s2062"/>
            <p:cNvSpPr>
              <a:spLocks noChangeArrowheads="1"/>
            </p:cNvSpPr>
            <p:nvPr/>
          </p:nvSpPr>
          <p:spPr bwMode="auto">
            <a:xfrm>
              <a:off x="84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Около огней дрожала и как будто замирало, упираясь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темноту, круглое красноватое отражение</a:t>
              </a:r>
            </a:p>
          </p:txBody>
        </p:sp>
        <p:sp>
          <p:nvSpPr>
            <p:cNvPr id="9" name="_s2063"/>
            <p:cNvSpPr>
              <a:spLocks noChangeArrowheads="1"/>
            </p:cNvSpPr>
            <p:nvPr/>
          </p:nvSpPr>
          <p:spPr bwMode="auto">
            <a:xfrm>
              <a:off x="848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Пламя, вспыхивая изредка забрасывало за черту круга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быстрые отблески</a:t>
              </a:r>
            </a:p>
          </p:txBody>
        </p:sp>
        <p:sp>
          <p:nvSpPr>
            <p:cNvPr id="10" name="_s2064"/>
            <p:cNvSpPr>
              <a:spLocks noChangeArrowheads="1"/>
            </p:cNvSpPr>
            <p:nvPr/>
          </p:nvSpPr>
          <p:spPr bwMode="auto">
            <a:xfrm>
              <a:off x="848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Тонкий язык света лизнет голые сучья лозника и разом исчезнет</a:t>
              </a:r>
            </a:p>
          </p:txBody>
        </p:sp>
        <p:sp>
          <p:nvSpPr>
            <p:cNvPr id="11" name="_s2065"/>
            <p:cNvSpPr>
              <a:spLocks noChangeArrowheads="1"/>
            </p:cNvSpPr>
            <p:nvPr/>
          </p:nvSpPr>
          <p:spPr bwMode="auto">
            <a:xfrm>
              <a:off x="848" y="27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Острые, длинные тени, врываясь на мгновенья… добегали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до самых огоньков</a:t>
              </a:r>
            </a:p>
          </p:txBody>
        </p:sp>
        <p:sp>
          <p:nvSpPr>
            <p:cNvPr id="12" name="_s2066"/>
            <p:cNvSpPr>
              <a:spLocks noChangeArrowheads="1"/>
            </p:cNvSpPr>
            <p:nvPr/>
          </p:nvSpPr>
          <p:spPr bwMode="auto">
            <a:xfrm>
              <a:off x="848" y="31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Мрак боролся со светом</a:t>
              </a:r>
            </a:p>
          </p:txBody>
        </p:sp>
        <p:sp>
          <p:nvSpPr>
            <p:cNvPr id="13" name="_s2067"/>
            <p:cNvSpPr>
              <a:spLocks noChangeArrowheads="1"/>
            </p:cNvSpPr>
            <p:nvPr/>
          </p:nvSpPr>
          <p:spPr bwMode="auto">
            <a:xfrm>
              <a:off x="848" y="359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Темное чистое небо торжественно и необъятно-высоко стояло над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нами со всем своим таинственным великолепием</a:t>
              </a:r>
            </a:p>
          </p:txBody>
        </p:sp>
        <p:sp>
          <p:nvSpPr>
            <p:cNvPr id="14" name="_s2068"/>
            <p:cNvSpPr>
              <a:spLocks noChangeArrowheads="1"/>
            </p:cNvSpPr>
            <p:nvPr/>
          </p:nvSpPr>
          <p:spPr bwMode="auto">
            <a:xfrm>
              <a:off x="848" y="4023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Кругом не слышалось почти никакого шума...</a:t>
              </a:r>
            </a:p>
          </p:txBody>
        </p:sp>
        <p:sp>
          <p:nvSpPr>
            <p:cNvPr id="15" name="_s2069"/>
            <p:cNvSpPr>
              <a:spLocks noChangeArrowheads="1"/>
            </p:cNvSpPr>
            <p:nvPr/>
          </p:nvSpPr>
          <p:spPr bwMode="auto">
            <a:xfrm>
              <a:off x="848" y="445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Лишь изредка… прибрежный тростник слабо зашумит, едва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поколебленный  набежавшей волной…</a:t>
              </a:r>
            </a:p>
          </p:txBody>
        </p:sp>
        <p:sp>
          <p:nvSpPr>
            <p:cNvPr id="16" name="_s2070"/>
            <p:cNvSpPr>
              <a:spLocks noChangeArrowheads="1"/>
            </p:cNvSpPr>
            <p:nvPr/>
          </p:nvSpPr>
          <p:spPr bwMode="auto">
            <a:xfrm>
              <a:off x="848" y="488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Одни огоньки тихонько потрескивали</a:t>
              </a:r>
            </a:p>
          </p:txBody>
        </p:sp>
        <p:sp>
          <p:nvSpPr>
            <p:cNvPr id="17" name="Picture 27" descr="114_2"/>
            <p:cNvSpPr>
              <a:spLocks noChangeAspect="1" noChangeArrowheads="1"/>
            </p:cNvSpPr>
            <p:nvPr/>
          </p:nvSpPr>
          <p:spPr bwMode="auto">
            <a:xfrm>
              <a:off x="278" y="2219"/>
              <a:ext cx="404" cy="19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7" name="Рисунок 26" descr="114_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1" y="2029125"/>
            <a:ext cx="2504440" cy="2950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98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856662" cy="6480175"/>
          </a:xfrm>
        </p:spPr>
        <p:txBody>
          <a:bodyPr/>
          <a:lstStyle/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400" b="1" dirty="0">
                <a:latin typeface="Times New Roman" pitchFamily="18" charset="0"/>
              </a:rPr>
              <a:t>	</a:t>
            </a:r>
            <a:r>
              <a:rPr lang="ru-RU" sz="1600" b="1" kern="1200" dirty="0">
                <a:latin typeface="Times New Roman" pitchFamily="18" charset="0"/>
              </a:rPr>
              <a:t>Все совершенно затихло кругом,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как обыкновенно затихает только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к утру….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	Еще нигде не румянилась заря,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но уже забелелось на востоке.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	Все стало видно, хотя смутно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видно, кругом.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	Бледно-серое небо светлело,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холодело, синело…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	Звезды то мигали слабым светом,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то исчезали.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	Отсырела земля, запотели листья,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кое-где стали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раздаваться живые звуки, голоса…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	Жидкий, ранний ветерок уже </a:t>
            </a:r>
          </a:p>
          <a:p>
            <a:pPr marL="0" indent="0" defTabSz="269875">
              <a:spcBef>
                <a:spcPts val="0"/>
              </a:spcBef>
              <a:buFontTx/>
              <a:buNone/>
            </a:pPr>
            <a:r>
              <a:rPr lang="ru-RU" sz="1600" b="1" kern="1200" dirty="0">
                <a:latin typeface="Times New Roman" pitchFamily="18" charset="0"/>
              </a:rPr>
              <a:t>пошел бродить и  порхать над землею…</a:t>
            </a:r>
          </a:p>
        </p:txBody>
      </p:sp>
      <p:pic>
        <p:nvPicPr>
          <p:cNvPr id="38916" name="Picture 4" descr="123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357694"/>
            <a:ext cx="3744913" cy="231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132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3386138" cy="1819275"/>
          </a:xfrm>
          <a:prstGeom prst="rect">
            <a:avLst/>
          </a:prstGeom>
          <a:noFill/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356100" y="2133600"/>
            <a:ext cx="4608513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tabLst>
                <a:tab pos="177800" algn="l"/>
              </a:tabLst>
            </a:pPr>
            <a:r>
              <a:rPr lang="ru-RU" sz="1600" b="1" dirty="0">
                <a:latin typeface="Times New Roman" pitchFamily="18" charset="0"/>
              </a:rPr>
              <a:t>	Полились кругом меня по широкому мокрому лугу, и спереди по зазеленевшим холмам, от лесу до лесу, и сзади по пыльной дороге, по сверкающим, обагренным кустам, и по реке, стыдливо синевшей из-под редеющего тумана, - полились сперва алые, потом красные, золотые потоки молодого, горячего света…</a:t>
            </a: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ru-RU" sz="1600" b="1" dirty="0">
                <a:latin typeface="Times New Roman" pitchFamily="18" charset="0"/>
              </a:rPr>
              <a:t>	Все зашевелилось, проснулось, запело, зашумело, заговорило.</a:t>
            </a: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ru-RU" sz="1600" b="1" dirty="0">
                <a:latin typeface="Times New Roman" pitchFamily="18" charset="0"/>
              </a:rPr>
              <a:t>	Всюду лучистыми алмазами зарделись крупные капли росы.</a:t>
            </a: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ru-RU" sz="1600" b="1" dirty="0">
                <a:latin typeface="Times New Roman" pitchFamily="18" charset="0"/>
              </a:rPr>
              <a:t> 	Мне навстречу, чистые и ясные, словно тоже обмытые утренней прохладой, пронеслись звуки колокола…</a:t>
            </a: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25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50"/>
                            </p:stCondLst>
                            <p:childTnLst>
                              <p:par>
                                <p:cTn id="7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225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0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2000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000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2000"/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И.С. Тургенев «Певцы»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515393" y="1600200"/>
            <a:ext cx="3485763" cy="822784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Воздух… пропитан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душной пылью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583787" y="2717114"/>
            <a:ext cx="3417369" cy="822784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Раскаленный пруд с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каймой из полувысохшей грязи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583787" y="3774425"/>
            <a:ext cx="3417369" cy="822784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Истоптанная, пепеловидная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земля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11659" y="5303379"/>
            <a:ext cx="4047149" cy="822784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Выжженный запыленный выгон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85720" y="4010246"/>
            <a:ext cx="2599473" cy="1133266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Неумолимыми лучами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затопляет бурые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крыши домов</a:t>
            </a:r>
          </a:p>
          <a:p>
            <a:pPr algn="ctr"/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85720" y="2893332"/>
            <a:ext cx="2599473" cy="822784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Солнце разгоралось…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</a:rPr>
              <a:t>как бы свирепея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85720" y="1718110"/>
            <a:ext cx="2599473" cy="822785"/>
          </a:xfrm>
          <a:prstGeom prst="flowChartAlternate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</a:rPr>
              <a:t>Невыносимо жаркий </a:t>
            </a:r>
            <a:endParaRPr lang="ru-RU" sz="2000" b="1" i="1" dirty="0">
              <a:latin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91096" y="2657511"/>
            <a:ext cx="1888273" cy="14110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Июльский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день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235233" y="4068554"/>
            <a:ext cx="0" cy="11169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2953587" y="4068554"/>
            <a:ext cx="944136" cy="3530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706558" y="4068553"/>
            <a:ext cx="808835" cy="2941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2953587" y="3363680"/>
            <a:ext cx="3375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5179369" y="3304076"/>
            <a:ext cx="3360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4437441" y="2188459"/>
            <a:ext cx="1077951" cy="469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 flipV="1">
            <a:off x="2953587" y="2188459"/>
            <a:ext cx="1011044" cy="469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1544</Words>
  <Application>Microsoft Office PowerPoint</Application>
  <PresentationFormat>Экран (4:3)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За каждым героем стоит его автор</vt:lpstr>
      <vt:lpstr>Слайд 2</vt:lpstr>
      <vt:lpstr>И.С. Тургенев «Бежин луг»</vt:lpstr>
      <vt:lpstr>Слайд 4</vt:lpstr>
      <vt:lpstr>Вечер</vt:lpstr>
      <vt:lpstr>Слайд 6</vt:lpstr>
      <vt:lpstr>Слайд 7</vt:lpstr>
      <vt:lpstr>Слайд 8</vt:lpstr>
      <vt:lpstr>И.С. Тургенев «Певцы»</vt:lpstr>
      <vt:lpstr>Слайд 10</vt:lpstr>
      <vt:lpstr>Слайд 11</vt:lpstr>
      <vt:lpstr>Слайд 12</vt:lpstr>
      <vt:lpstr>Слайд 13</vt:lpstr>
      <vt:lpstr>Слайд 14</vt:lpstr>
      <vt:lpstr>Н.В. Гоголь.   </vt:lpstr>
      <vt:lpstr>Слайд 16</vt:lpstr>
      <vt:lpstr>Слайд 17</vt:lpstr>
      <vt:lpstr>Слайд 18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114</cp:revision>
  <cp:lastPrinted>2014-03-11T05:33:42Z</cp:lastPrinted>
  <dcterms:created xsi:type="dcterms:W3CDTF">2014-02-22T19:25:03Z</dcterms:created>
  <dcterms:modified xsi:type="dcterms:W3CDTF">2014-11-30T19:11:09Z</dcterms:modified>
</cp:coreProperties>
</file>