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1" r:id="rId9"/>
    <p:sldId id="267" r:id="rId10"/>
    <p:sldId id="264" r:id="rId11"/>
    <p:sldId id="269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39D12F-A707-4716-828C-CBB1D74C81FE}" type="datetimeFigureOut">
              <a:rPr lang="ru-RU" smtClean="0"/>
              <a:t>27.12.2014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0BC366F-D8CB-4E94-A8AC-398A999BBB3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25652" y="2344678"/>
            <a:ext cx="5764596" cy="3672408"/>
          </a:xfrm>
        </p:spPr>
        <p:txBody>
          <a:bodyPr>
            <a:normAutofit fontScale="70000" lnSpcReduction="20000"/>
          </a:bodyPr>
          <a:lstStyle/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Дни мчались; в воздухе нагретом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Уж </a:t>
            </a:r>
            <a:r>
              <a:rPr lang="ru-RU" sz="2100" b="1" dirty="0" err="1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разрешалася</a:t>
            </a:r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зима;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 он не сделался поэтом,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 умер, не сошел с ума.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Весна живит его: впервые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Свои покои запертые,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Где зимовал он, как сурок,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Двойные окна, камелек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Он ясным утром оставляет,</a:t>
            </a:r>
          </a:p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Несется вдоль Невы в санях.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360" y="620688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Путешествие Евгения Онегина.</a:t>
            </a:r>
            <a:endParaRPr lang="ru-RU" sz="5400" b="1" cap="none" spc="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1034" name="Picture 10" descr="C:\Documents and Settings\User\Local Settings\Temporary Internet Files\Content.IE5\O5LFWCHC\MM90039571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4" y="3523375"/>
            <a:ext cx="2592288" cy="214145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9141302" cy="58326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514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1400" b="1" i="1" dirty="0" smtClean="0"/>
              <a:t>Бывало, пушка </a:t>
            </a:r>
            <a:r>
              <a:rPr lang="ru-RU" sz="1400" b="1" i="1" dirty="0" err="1" smtClean="0"/>
              <a:t>зоревая</a:t>
            </a:r>
            <a:r>
              <a:rPr lang="ru-RU" sz="1400" b="1" i="1" dirty="0" smtClean="0"/>
              <a:t> </a:t>
            </a:r>
          </a:p>
          <a:p>
            <a:pPr indent="0">
              <a:buNone/>
            </a:pPr>
            <a:r>
              <a:rPr lang="ru-RU" sz="1400" b="1" i="1" dirty="0" smtClean="0"/>
              <a:t>Лишь только грянет,</a:t>
            </a:r>
          </a:p>
          <a:p>
            <a:pPr indent="0">
              <a:buNone/>
            </a:pPr>
            <a:r>
              <a:rPr lang="ru-RU" sz="1400" b="1" i="1" dirty="0" smtClean="0"/>
              <a:t>С крутого берега сбегая,</a:t>
            </a:r>
          </a:p>
          <a:p>
            <a:pPr indent="0">
              <a:buNone/>
            </a:pPr>
            <a:r>
              <a:rPr lang="ru-RU" sz="1400" b="1" i="1" dirty="0" smtClean="0"/>
              <a:t>Уж к морю отправляюсь я.</a:t>
            </a:r>
          </a:p>
          <a:p>
            <a:pPr indent="0">
              <a:buNone/>
            </a:pPr>
            <a:r>
              <a:rPr lang="ru-RU" sz="1400" b="1" i="1" dirty="0" smtClean="0"/>
              <a:t>Потом за трубкой раскаленной,</a:t>
            </a:r>
          </a:p>
          <a:p>
            <a:pPr indent="0">
              <a:buNone/>
            </a:pPr>
            <a:r>
              <a:rPr lang="ru-RU" sz="1400" b="1" i="1" dirty="0" smtClean="0"/>
              <a:t>Волной соленой оживленный,</a:t>
            </a:r>
          </a:p>
          <a:p>
            <a:pPr indent="0">
              <a:buNone/>
            </a:pPr>
            <a:r>
              <a:rPr lang="ru-RU" sz="1400" b="1" i="1" dirty="0" smtClean="0"/>
              <a:t>Как мусульман в своем краю,</a:t>
            </a:r>
          </a:p>
          <a:p>
            <a:pPr indent="0">
              <a:buNone/>
            </a:pPr>
            <a:r>
              <a:rPr lang="ru-RU" sz="1400" b="1" i="1" dirty="0" smtClean="0"/>
              <a:t>С </a:t>
            </a:r>
            <a:r>
              <a:rPr lang="ru-RU" sz="1400" b="1" i="1" dirty="0" err="1" smtClean="0"/>
              <a:t>восточой</a:t>
            </a:r>
            <a:r>
              <a:rPr lang="ru-RU" sz="1400" b="1" i="1" dirty="0" smtClean="0"/>
              <a:t> гущей кофе пью.</a:t>
            </a:r>
          </a:p>
          <a:p>
            <a:pPr indent="0">
              <a:buNone/>
            </a:pPr>
            <a:r>
              <a:rPr lang="ru-RU" sz="1400" b="1" i="1" dirty="0" smtClean="0"/>
              <a:t>Иду гулять…</a:t>
            </a:r>
            <a:endParaRPr lang="ru-RU" sz="1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792088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Настроение Пушкина в Одессе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C:\Documents and Settings\User\Local Settings\Temporary Internet Files\Content.IE5\YGPY00ND\MM90039571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63310"/>
            <a:ext cx="3702007" cy="30581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66894"/>
            <a:ext cx="6912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жил тогда в Одессе пыльной…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47785" cy="5976664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640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76864" cy="6104839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554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i="1" dirty="0" smtClean="0"/>
              <a:t>У Онегина же совсем противоположное настроение. Везде и всюду он видит только скуку, ему ничего не интересно, его ничего  не привлекает. В этом мы убеждаемся благодаря таким строкам, как: </a:t>
            </a:r>
          </a:p>
          <a:p>
            <a:pPr indent="0">
              <a:buNone/>
            </a:pPr>
            <a:r>
              <a:rPr lang="ru-RU" b="1" i="1" dirty="0" smtClean="0"/>
              <a:t>«Тоска!...»</a:t>
            </a:r>
          </a:p>
          <a:p>
            <a:pPr indent="0">
              <a:buNone/>
            </a:pPr>
            <a:r>
              <a:rPr lang="ru-RU" b="1" i="1" dirty="0" smtClean="0"/>
              <a:t>«Чего мне ждать? Тоска, тоска!...»</a:t>
            </a:r>
          </a:p>
          <a:p>
            <a:pPr indent="0" algn="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 , он жил тогда в Одессе…</a:t>
            </a:r>
          </a:p>
          <a:p>
            <a:pPr indent="0">
              <a:buNone/>
            </a:pP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1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24"/>
            <a:ext cx="8928992" cy="6837576"/>
          </a:xfrm>
        </p:spPr>
      </p:pic>
    </p:spTree>
    <p:extLst>
      <p:ext uri="{BB962C8B-B14F-4D97-AF65-F5344CB8AC3E}">
        <p14:creationId xmlns:p14="http://schemas.microsoft.com/office/powerpoint/2010/main" val="3774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3168352" cy="959480"/>
          </a:xfrm>
        </p:spPr>
        <p:txBody>
          <a:bodyPr/>
          <a:lstStyle/>
          <a:p>
            <a:r>
              <a:rPr lang="ru-RU" sz="2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Е. </a:t>
            </a:r>
            <a:r>
              <a:rPr lang="ru-RU" sz="20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негин из </a:t>
            </a:r>
            <a:r>
              <a:rPr lang="ru-RU" sz="20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осквы едет в Нижний </a:t>
            </a:r>
            <a:r>
              <a:rPr lang="ru-RU" sz="20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овгород.</a:t>
            </a:r>
            <a:endParaRPr lang="ru-RU" sz="20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 b="8203"/>
          <a:stretch>
            <a:fillRect/>
          </a:stretch>
        </p:blipFill>
        <p:spPr>
          <a:xfrm>
            <a:off x="827584" y="836712"/>
            <a:ext cx="4768703" cy="49685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53000" y="2276872"/>
            <a:ext cx="2819400" cy="2875264"/>
          </a:xfrm>
        </p:spPr>
        <p:txBody>
          <a:bodyPr/>
          <a:lstStyle/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Пора: перо покоя просит;</a:t>
            </a: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девять песен написал;</a:t>
            </a: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берег радостный выносит</a:t>
            </a: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Мою  ладонь девятый вал – </a:t>
            </a:r>
          </a:p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Хвала вам, девяти каменам ,</a:t>
            </a:r>
          </a:p>
          <a:p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и проч.</a:t>
            </a:r>
            <a:endParaRPr lang="ru-RU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totut.net/uploads/posts/000-auto/2013/2/15/carskaya-rossiya-v-konce-19-veka-52-foto_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r="20786"/>
          <a:stretch>
            <a:fillRect/>
          </a:stretch>
        </p:blipFill>
        <p:spPr bwMode="auto">
          <a:xfrm>
            <a:off x="1835696" y="1340768"/>
            <a:ext cx="56166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336704" cy="4248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приезду в Нижегородский край перед Евгением открывается удивительный мир </a:t>
            </a:r>
            <a:r>
              <a:rPr lang="ru-RU" dirty="0" err="1" smtClean="0"/>
              <a:t>Макарьевской</a:t>
            </a:r>
            <a:r>
              <a:rPr lang="ru-RU" dirty="0" smtClean="0"/>
              <a:t> ярмарки:</a:t>
            </a:r>
          </a:p>
          <a:p>
            <a:r>
              <a:rPr lang="ru-RU" dirty="0" smtClean="0"/>
              <a:t>Сюда жемчуг привез индеец,</a:t>
            </a:r>
          </a:p>
          <a:p>
            <a:r>
              <a:rPr lang="ru-RU" dirty="0" smtClean="0"/>
              <a:t>Поддельны вина европеец,</a:t>
            </a:r>
          </a:p>
          <a:p>
            <a:r>
              <a:rPr lang="ru-RU" dirty="0" smtClean="0"/>
              <a:t>Табун бракованных коней</a:t>
            </a:r>
          </a:p>
          <a:p>
            <a:r>
              <a:rPr lang="ru-RU" dirty="0" smtClean="0"/>
              <a:t>Пригнал заводчик из степей,</a:t>
            </a:r>
          </a:p>
          <a:p>
            <a:r>
              <a:rPr lang="ru-RU" dirty="0" smtClean="0"/>
              <a:t>Игрок привез свои колоды </a:t>
            </a:r>
          </a:p>
          <a:p>
            <a:r>
              <a:rPr lang="ru-RU" dirty="0" smtClean="0"/>
              <a:t>И горсть услужливых костей,</a:t>
            </a:r>
          </a:p>
          <a:p>
            <a:r>
              <a:rPr lang="ru-RU" dirty="0" smtClean="0"/>
              <a:t>Помещик - спелых дочерей,</a:t>
            </a:r>
          </a:p>
          <a:p>
            <a:r>
              <a:rPr lang="ru-RU" dirty="0" smtClean="0"/>
              <a:t>А дочки прошлогодни моды.</a:t>
            </a:r>
          </a:p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Но в этом Евгений видит лишь мелочную суету, </a:t>
            </a:r>
          </a:p>
          <a:p>
            <a:r>
              <a:rPr lang="ru-RU" dirty="0" smtClean="0"/>
              <a:t>ложь и меркантильность.</a:t>
            </a:r>
          </a:p>
          <a:p>
            <a:r>
              <a:rPr lang="ru-RU" dirty="0" smtClean="0"/>
              <a:t>И говорит лишь так : «Тоска!...»</a:t>
            </a:r>
          </a:p>
        </p:txBody>
      </p:sp>
    </p:spTree>
    <p:extLst>
      <p:ext uri="{BB962C8B-B14F-4D97-AF65-F5344CB8AC3E}">
        <p14:creationId xmlns:p14="http://schemas.microsoft.com/office/powerpoint/2010/main" val="4483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52" y="1196752"/>
            <a:ext cx="9326752" cy="4896544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049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Онегин едет в Астрахань и оттуда на Кавказ.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656784" cy="3726904"/>
          </a:xfrm>
        </p:spPr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ru-RU" sz="2200" b="1" i="1" dirty="0" smtClean="0"/>
              <a:t>Там видит: </a:t>
            </a:r>
            <a:r>
              <a:rPr lang="ru-RU" sz="2200" b="1" i="1" dirty="0"/>
              <a:t>Т</a:t>
            </a:r>
            <a:r>
              <a:rPr lang="ru-RU" sz="2200" b="1" i="1" dirty="0" smtClean="0"/>
              <a:t>ерек своенравный</a:t>
            </a:r>
          </a:p>
          <a:p>
            <a:pPr indent="0" algn="ctr">
              <a:buNone/>
            </a:pPr>
            <a:r>
              <a:rPr lang="ru-RU" sz="2200" b="1" i="1" dirty="0" smtClean="0"/>
              <a:t>Крутые роет берега;</a:t>
            </a:r>
          </a:p>
          <a:p>
            <a:pPr indent="0" algn="ctr">
              <a:buNone/>
            </a:pPr>
            <a:r>
              <a:rPr lang="ru-RU" sz="2200" b="1" i="1" dirty="0" smtClean="0"/>
              <a:t>Вдали – кавказские громады,</a:t>
            </a:r>
          </a:p>
          <a:p>
            <a:pPr indent="0" algn="ctr">
              <a:buNone/>
            </a:pPr>
            <a:r>
              <a:rPr lang="ru-RU" sz="2200" b="1" i="1" dirty="0" smtClean="0"/>
              <a:t>Чрез них опасные преграды;</a:t>
            </a:r>
          </a:p>
          <a:p>
            <a:pPr indent="0" algn="ctr">
              <a:buNone/>
            </a:pPr>
            <a:r>
              <a:rPr lang="ru-RU" sz="2200" b="1" i="1" dirty="0" smtClean="0"/>
              <a:t>Брега </a:t>
            </a:r>
            <a:r>
              <a:rPr lang="ru-RU" sz="2200" b="1" i="1" dirty="0" err="1" smtClean="0"/>
              <a:t>Арагвы</a:t>
            </a:r>
            <a:r>
              <a:rPr lang="ru-RU" sz="2200" b="1" i="1" dirty="0" smtClean="0"/>
              <a:t> и Куры </a:t>
            </a:r>
          </a:p>
          <a:p>
            <a:pPr indent="0" algn="ctr">
              <a:buNone/>
            </a:pPr>
            <a:r>
              <a:rPr lang="ru-RU" sz="2200" b="1" i="1" dirty="0" smtClean="0"/>
              <a:t>Узрели русские шатры.</a:t>
            </a:r>
          </a:p>
          <a:p>
            <a:pPr indent="0" algn="ctr">
              <a:buNone/>
            </a:pPr>
            <a:r>
              <a:rPr lang="ru-RU" sz="2200" b="1" i="1" dirty="0" smtClean="0"/>
              <a:t>___________</a:t>
            </a:r>
          </a:p>
          <a:p>
            <a:pPr indent="0" algn="ctr">
              <a:buNone/>
            </a:pPr>
            <a:r>
              <a:rPr lang="ru-RU" sz="2200" b="1" i="1" dirty="0" smtClean="0"/>
              <a:t>Вглядываясь в красоту далекого Кавказа,</a:t>
            </a:r>
          </a:p>
          <a:p>
            <a:pPr indent="0" algn="ctr">
              <a:buNone/>
            </a:pPr>
            <a:r>
              <a:rPr lang="ru-RU" sz="2200" b="1" i="1" dirty="0" smtClean="0"/>
              <a:t>Онегин погружается в горькие размышления и завершает свою поездку словами : </a:t>
            </a:r>
          </a:p>
          <a:p>
            <a:pPr indent="0" algn="ctr">
              <a:buNone/>
            </a:pPr>
            <a:r>
              <a:rPr lang="ru-RU" sz="2200" b="1" i="1" dirty="0" smtClean="0"/>
              <a:t>«Я молод, жизнь во мне крепка;</a:t>
            </a:r>
          </a:p>
          <a:p>
            <a:pPr indent="0" algn="ctr">
              <a:buNone/>
            </a:pPr>
            <a:r>
              <a:rPr lang="ru-RU" sz="2200" b="1" i="1" dirty="0" smtClean="0"/>
              <a:t>Чего мне ждать? Тоска, тоска!...»</a:t>
            </a:r>
          </a:p>
          <a:p>
            <a:pPr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41316" cy="6048672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83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Затем Евгений посещает </a:t>
            </a:r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авриду.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32856"/>
            <a:ext cx="6120680" cy="4032448"/>
          </a:xfrm>
        </p:spPr>
        <p:txBody>
          <a:bodyPr>
            <a:normAutofit fontScale="47500" lnSpcReduction="20000"/>
          </a:bodyPr>
          <a:lstStyle/>
          <a:p>
            <a:pPr indent="0" algn="ctr">
              <a:buNone/>
            </a:pPr>
            <a:r>
              <a:rPr lang="ru-RU" sz="2300" b="1" i="1" dirty="0" smtClean="0"/>
              <a:t>Прекрасны вы, брега Тавриды,</a:t>
            </a:r>
          </a:p>
          <a:p>
            <a:pPr indent="0" algn="ctr">
              <a:buNone/>
            </a:pPr>
            <a:r>
              <a:rPr lang="ru-RU" sz="2300" b="1" i="1" dirty="0" smtClean="0"/>
              <a:t>Когда вас видишь с корабля</a:t>
            </a:r>
          </a:p>
          <a:p>
            <a:pPr indent="0" algn="ctr">
              <a:buNone/>
            </a:pPr>
            <a:r>
              <a:rPr lang="ru-RU" sz="2300" b="1" i="1" dirty="0" smtClean="0"/>
              <a:t>При свете утренней Киприды,</a:t>
            </a:r>
          </a:p>
          <a:p>
            <a:pPr indent="0" algn="ctr">
              <a:buNone/>
            </a:pPr>
            <a:r>
              <a:rPr lang="ru-RU" sz="2300" b="1" i="1" dirty="0" smtClean="0"/>
              <a:t>Как вас впервой увидел я;</a:t>
            </a:r>
          </a:p>
          <a:p>
            <a:pPr indent="0" algn="ctr">
              <a:buNone/>
            </a:pPr>
            <a:r>
              <a:rPr lang="ru-RU" sz="2300" b="1" i="1" dirty="0" smtClean="0"/>
              <a:t>Вы мне предстали в блеске брачном:</a:t>
            </a:r>
          </a:p>
          <a:p>
            <a:pPr indent="0" algn="ctr">
              <a:buNone/>
            </a:pPr>
            <a:r>
              <a:rPr lang="ru-RU" sz="2300" b="1" i="1" dirty="0" smtClean="0"/>
              <a:t>На небе синем и прозрачном</a:t>
            </a:r>
          </a:p>
          <a:p>
            <a:pPr indent="0" algn="ctr">
              <a:buNone/>
            </a:pPr>
            <a:r>
              <a:rPr lang="ru-RU" sz="2300" b="1" i="1" dirty="0" smtClean="0"/>
              <a:t>Сияли груды ваших гор,</a:t>
            </a:r>
          </a:p>
          <a:p>
            <a:pPr indent="0" algn="ctr">
              <a:buNone/>
            </a:pPr>
            <a:r>
              <a:rPr lang="ru-RU" sz="2300" b="1" i="1" dirty="0" smtClean="0"/>
              <a:t>Долин, деревьев, сел узор</a:t>
            </a:r>
          </a:p>
          <a:p>
            <a:pPr indent="0" algn="ctr">
              <a:buNone/>
            </a:pPr>
            <a:r>
              <a:rPr lang="ru-RU" sz="2300" b="1" i="1" dirty="0" smtClean="0"/>
              <a:t>Разостлан был передо мною.</a:t>
            </a:r>
          </a:p>
          <a:p>
            <a:pPr indent="0" algn="ctr">
              <a:buNone/>
            </a:pPr>
            <a:r>
              <a:rPr lang="ru-RU" sz="2300" b="1" i="1" dirty="0" smtClean="0"/>
              <a:t>Именно в Тавриде Онегин понимает, что совсем не эти прекрасные чувства должны сопутствовать ему по жизни. Именно тогда он сделал такой вывод:</a:t>
            </a:r>
          </a:p>
          <a:p>
            <a:pPr indent="0" algn="ctr">
              <a:buNone/>
            </a:pPr>
            <a:r>
              <a:rPr lang="ru-RU" sz="2300" b="1" i="1" dirty="0" smtClean="0"/>
              <a:t>«Мой идеал теперь – хозяйка,</a:t>
            </a:r>
          </a:p>
          <a:p>
            <a:pPr indent="0" algn="ctr">
              <a:buNone/>
            </a:pPr>
            <a:r>
              <a:rPr lang="ru-RU" sz="2300" b="1" i="1" dirty="0" smtClean="0"/>
              <a:t>Мои желания – покой,</a:t>
            </a:r>
          </a:p>
          <a:p>
            <a:pPr indent="0" algn="ctr">
              <a:buNone/>
            </a:pPr>
            <a:r>
              <a:rPr lang="ru-RU" sz="2300" b="1" i="1" dirty="0" smtClean="0"/>
              <a:t>Да щей горшок, да сам большой.</a:t>
            </a:r>
          </a:p>
          <a:p>
            <a:pPr indent="0" algn="ctr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976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80728"/>
            <a:ext cx="6400800" cy="4505673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Любуясь пейзажами Одессы, наш Евгений вспоминал звучные стихи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Туманского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превозносил этот город, постоянно говоря о красоте и чистоте. Но Онегин был противоположного мнения, ибо считал, что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Туманский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взирал на Одессу пристрастными глазами, когда посвящал ей стихи. </a:t>
            </a:r>
          </a:p>
          <a:p>
            <a:pPr indent="0">
              <a:buNone/>
            </a:pPr>
            <a:endParaRPr lang="ru-RU" b="1" i="1" dirty="0" smtClean="0"/>
          </a:p>
          <a:p>
            <a:pPr indent="0">
              <a:buNone/>
            </a:pPr>
            <a:r>
              <a:rPr lang="ru-RU" b="1" i="1" dirty="0" smtClean="0"/>
              <a:t>А где, бишь, мой рассказ несвязный?</a:t>
            </a:r>
          </a:p>
          <a:p>
            <a:pPr indent="0">
              <a:buNone/>
            </a:pPr>
            <a:r>
              <a:rPr lang="ru-RU" b="1" i="1" dirty="0" smtClean="0"/>
              <a:t>В Одессе пыльной, я сказал.</a:t>
            </a:r>
          </a:p>
          <a:p>
            <a:pPr indent="0">
              <a:buNone/>
            </a:pPr>
            <a:r>
              <a:rPr lang="ru-RU" b="1" i="1" dirty="0" smtClean="0"/>
              <a:t>Я б мог сказать: в Одессе грязной – </a:t>
            </a:r>
          </a:p>
          <a:p>
            <a:pPr indent="0">
              <a:buNone/>
            </a:pPr>
            <a:r>
              <a:rPr lang="ru-RU" b="1" i="1" dirty="0" smtClean="0"/>
              <a:t>И тут бы, право, не солгал.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 жил тогда в Одессе пыльной…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252</TotalTime>
  <Words>538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Презентация PowerPoint</vt:lpstr>
      <vt:lpstr>Е. Онегин из Москвы едет в Нижний Новгород.</vt:lpstr>
      <vt:lpstr>Презентация PowerPoint</vt:lpstr>
      <vt:lpstr>Презентация PowerPoint</vt:lpstr>
      <vt:lpstr>Презентация PowerPoint</vt:lpstr>
      <vt:lpstr>Онегин едет в Астрахань и оттуда на Кавказ.</vt:lpstr>
      <vt:lpstr>Презентация PowerPoint</vt:lpstr>
      <vt:lpstr>Затем Евгений посещает Тавриду.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20</cp:revision>
  <dcterms:created xsi:type="dcterms:W3CDTF">2014-02-02T12:36:03Z</dcterms:created>
  <dcterms:modified xsi:type="dcterms:W3CDTF">2014-12-27T15:56:38Z</dcterms:modified>
</cp:coreProperties>
</file>