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F48DC5-64FF-4A45-B094-5F2713A9950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885562-72B7-4A66-AC34-4B50C9FF1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s304207.userapi.com/v304207478/1b7c/0fuXHSBVBtw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.beta.rian.ru/images/10022/78/10022789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oiskokna.ru/images/stories/okna/ec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iki.vspu.ru/_media/workroom/ia21-2010/karpov_veliyeva_semenova/223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nsk.info/upload/iblock/6ea/xcztxokd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ezformata.ru/content/Images/000/002/164/image216463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900igr.net/datai/ekologija/Zagrjaznenie-v-Moskve/0003-002-Istochniki-zagrjaznenij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vladtime.ru/uploads/posts/1281576629_les_pozha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img_url=img-fotki.yandex.ru/get/3808/svetader2007.31/0_39852_67f269cc_XL&amp;iorient=&amp;icolor=&amp;site=&amp;text=%D1%86%D0%B0%D1%80%D1%8C%20%D0%B1%D0%B5%D1%80%D0%B5%D0%BD%D0%B4%D0%B5%D0%B9&amp;wp=&amp;pos=2&amp;isize=&amp;type=&amp;recent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img_url=img-fotki.yandex.ru/get/5605/ilfat1975.2a/0_607f2_e159e41a_XL&amp;iorient=&amp;icolor=&amp;site=&amp;text=%D0%BF%D0%BE%D0%B2%D0%B5%D1%82%D1%80%D1%83%D0%BB%D1%8F&amp;wp=&amp;pos=6&amp;isize=&amp;type=&amp;recent=&amp;rpt=simage&amp;itype=&amp;noj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k17.kn3.net/FC576CAF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img_url=myfl.ru/files/u2457/moh1.jpg&amp;iorient=&amp;icolor=&amp;site=&amp;text=%D1%82%D0%BE%D1%80%D1%84%D1%8F%D0%BD%D0%BE%D0%B9%20%D0%BC%D0%BE%D1%85&amp;wp=&amp;pos=1&amp;isize=&amp;type=&amp;recent=&amp;rpt=simage&amp;itype=&amp;nojs=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icrostocker.com.ua/upload/image/fotos/big/dbf09d64b0ac08d9c1e1f5e25ebbcb7f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857628"/>
            <a:ext cx="8183880" cy="642942"/>
          </a:xfrm>
          <a:solidFill>
            <a:srgbClr val="92D050"/>
          </a:solidFill>
        </p:spPr>
        <p:txBody>
          <a:bodyPr/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"Экологическое ассорти"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14876" y="5072074"/>
            <a:ext cx="3937348" cy="142876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Классный руководитель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7-А класса  МАОУ ПСОШ №2 Нижегородской области Колесник Елена Ивановна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2012 -2013 учебный год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71802" y="428604"/>
            <a:ext cx="40661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Классный час в  7 классе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4" name="Picture 2" descr="http://im7-tub-ru.yandex.net/i?id=109811403-2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4064571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316" name="Picture 4" descr="http://im0-tub-ru.yandex.net/i?id=130514171-4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2996763" cy="235745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 descr="D:\школьная папка\Экологическое ассорти\Изображение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929198"/>
            <a:ext cx="2071670" cy="1380768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379303"/>
            <a:ext cx="78581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Ведущая: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лесу очень важно узнавать растения «в лицо».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  же у нас лучший травник?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КОНКУРС «ЦВЕТОЧНЫЙ КАЛЕЙДОСКОП».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Узнай растение 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1.Она невзрачна и мала.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 поймала комара. -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росянка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2.В рассветный час, сырой и сумрачный.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Когда роса во тьме блестит,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Горят фарфоровые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люстрочки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 так, что глаз не отвести.  -            ландыш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3.Много беленьких цветочков по четыре лепестка.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Плод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стручечек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как мешочек на спине у пастуха.   -           пастушья сумка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4Тысяча долек в зеленом листе.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Белых цветочков в корзинке не счесть. -          тысячелистник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.Нарядные платьица. Желтые брошки.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 пятнышка нет на красивой одежке. -          ромашка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.Цветок мой ярко-розовый, но осторожен будь.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Шипами огорожен я, об этом не забудь. -              шиповник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.Он раскидист и могуч. </a:t>
            </a:r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Головой коснулся туч. -              дуб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8.Не туманов дымных всполохи над рекою поднялись,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Над рекой кусты душистые белым цветом занялись.-               черемуха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9.В белом сарафане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стояла на поляне.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Прилетели сестрицы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сели на косицы. -         береза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10.Ее всегда в лесу найдешь,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стоит колючая как еж.-           ель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http://cs304207.userapi.com/v304207478/1b7c/0fuXHSBVBtw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14686"/>
            <a:ext cx="2978046" cy="200026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428604"/>
            <a:ext cx="557216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ЛИТЕРАТУРНАЯ СТРАНИЧКА.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планете Земля не спокойно!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 и было ль спокойно на ней?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Прекращались раздоры и войны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Только снова седлали коней.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Вот и космос уже на примете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Став над пропастью, в бездну глядим.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 Земли неразумные дети,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Рубим сук, на котором сидим.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спасет ни утроба отсека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 глубинное в недрах жилье.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Человек. Не губи все живое.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Только в этом спасенье твое.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http://img.beta.rian.ru/images/10022/78/10022789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500546"/>
            <a:ext cx="2357454" cy="235745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70" name="Picture 2" descr="D:\школьная папка\Экологическое ассорти\Изображение 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00042"/>
            <a:ext cx="3078913" cy="461952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714744" y="363915"/>
            <a:ext cx="492922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МОНТАЖ.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1– Земля наша плачет, тревогу бьет.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Ее загрязняет и губит народ.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Реки, озера, леса и луга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страдали так никогда.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2– И воздух стал грязен, и лес оскудел,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океана таков же удел.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 от пожаров все чаще страдает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живность в лесу от того погибает.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3– Сегодня задача у мира одна,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она по всему видно, очень важна,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Чтоб воздух стал чище и лучше рос лес.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Здесь проявить мы должны интерес.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4– Не надо зверье убивать понапрасну,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пусть птицы поют, станет мир наш прекрасней!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5– Сама ведь природа не может спастись,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 нужно чтоб люди за это взялись!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Природу беречь – это дело святое.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Лишь вместе мы светлое завтра построим.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6– А если как прежде природе вредить,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 кто же тогда на Земле будет жить?!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Исчезнут растенья, грибы и бактерии,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животные, птицы и прочее зверье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Исчезнем и мы, так опомнитесь, люди!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Цените природу, БЕРЕГИТЕ ЕЕ!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 descr="http://www.poiskokna.ru/images/stories/okna/ec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2280301" cy="271464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194" name="Picture 2" descr="D:\школьная папка\Экологическое ассорти\Изображение 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2358043" cy="157163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285728"/>
            <a:ext cx="842968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ВЕЛИКИЕ О ПРИРОДЕ: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1«Природа не справляется с логикой, с нашей человеческой логикой; у нее есть своя, которую мы не понимаем и не признаем до тех пор пока она нас, как колесом, не переедет».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И.С. Тургенев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2«Перед человеком открылась радость жизни, потому что он услышал шелест листьев и песню кузнечика, журчание весеннего ручейка и переливы серебряных колокольчиков жаворонка в горячем летнем небе, шуршание снежинок и стон метели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окном.Эта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красота не всем раскрывается, а только тем кто умеет видеть и слышать, кто пытливо вглядывается в мир, наблюдает и вдумчиво исследует гармонию форм, красок и звуков природы».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В.А. Сухомлинский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3«Я сорвала цветок – и он увял. Я поймала мотылька – и он умер у меня на ладони. И тогда я поняла, что прикоснуться к природе можно только сердцем».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Е.Л.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Прасолова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http://wiki.vspu.ru/_media/workroom/ia21-2010/karpov_veliyeva_semenova/22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500570"/>
            <a:ext cx="3405799" cy="2038368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62" y="2714620"/>
            <a:ext cx="53578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Жить в зеленом мире этом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хорошо зимой и летом.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Жизнь летает мотыльком,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пестрым бегает зверьком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облаках кружиться птицей,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шустрой бегает куницей.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Жизнь повсюду, жизнь вокруг.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Человек природе – друг!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 descr="http://im8-tub-ru.yandex.net/i?id=330782514-4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3379242" cy="2230302"/>
          </a:xfrm>
          <a:prstGeom prst="rect">
            <a:avLst/>
          </a:prstGeom>
          <a:noFill/>
        </p:spPr>
      </p:pic>
      <p:pic>
        <p:nvPicPr>
          <p:cNvPr id="12294" name="Picture 6" descr="http://www.usinsk.info/upload/iblock/6ea/xcztxok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290"/>
            <a:ext cx="3143272" cy="3143272"/>
          </a:xfrm>
          <a:prstGeom prst="rect">
            <a:avLst/>
          </a:prstGeom>
          <a:noFill/>
        </p:spPr>
      </p:pic>
      <p:pic>
        <p:nvPicPr>
          <p:cNvPr id="2050" name="Picture 2" descr="D:\школьная папка\Экологическое ассорти\Изображение 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14818"/>
            <a:ext cx="2758099" cy="1838273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7  -0.029 -0.012  -0.044 -0.012  C -0.114 -0.012  -0.169 0.064  -0.169 0.156  C -0.169 0.24667  -0.114 0.32133  -0.044 0.32133  C -0.029 0.32133  -0.014 0.31733  0 0.31067  C -0.047 0.28667  -0.08 0.22667  -0.08 0.156  C -0.08 0.084  -0.047 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142984"/>
          <a:ext cx="4857784" cy="4834890"/>
        </p:xfrm>
        <a:graphic>
          <a:graphicData uri="http://schemas.openxmlformats.org/drawingml/2006/table">
            <a:tbl>
              <a:tblPr/>
              <a:tblGrid>
                <a:gridCol w="1062631"/>
                <a:gridCol w="379515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 сентября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Международный день охраны озонового слоя Земли.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 сентября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День леса.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 сентября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День моря.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 октября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День защиты животных.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29 декабря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День 6иологического разноо6разия.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 марта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Всемирный день воды.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апреля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День птиц.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18-22 апреля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Дни заповедников и национальных парков.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 апреля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День Земли.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 июня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День охраны окружающей среды.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 июня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День борьбы с опустыниванием и засухой.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мире много разноо6разных праздников, но есть среди них особые, которые включены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ЭКОЛОГИЧЕСКИЙ КАЛЕНДАРЬ.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8" name="Picture 4" descr="http://www.bezformata.ru/content/Images/000/002/164/image216463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85794"/>
            <a:ext cx="2767461" cy="207170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3074" name="Picture 2" descr="D:\школьная папка\Экологическое ассорти\Изображение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71876"/>
            <a:ext cx="3186798" cy="2124001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3000372"/>
            <a:ext cx="87154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Человечество стремится сохранить природу в первозданном виде, чтобы передать потомкам в целости и сохранности здоровый воздух, хрустально чистую воду и благодатную почву.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сегодня мы с вами окунемся в увлекательный, завораживающий мир природы.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 к сожалению экологическая ситуация на планете складывается все хуже и хуже год от года.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оценкам Всемирной Организации Здравоохранения: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70% населения планеты дышат воздухом, вредным для здоровья.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Вода 75 % водоемов не пригодна для питья.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Ежегодно от плохого качества воды умирает 25 тыс. человек.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Ежегодно пустыня поглощает 27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гектар плодородных земель.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http://900igr.net/datai/ekologija/Zagrjaznenie-v-Moskve/0003-002-Istochniki-zagrjaznenij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2488186" cy="2571768"/>
          </a:xfrm>
          <a:prstGeom prst="rect">
            <a:avLst/>
          </a:prstGeom>
          <a:noFill/>
        </p:spPr>
      </p:pic>
      <p:pic>
        <p:nvPicPr>
          <p:cNvPr id="4098" name="Picture 2" descr="D:\школьная папка\Экологическое ассорти\Изображение 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14290"/>
            <a:ext cx="4072985" cy="271464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357166"/>
            <a:ext cx="79296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ТРЕВОЖНЫЕ ФАКТЫ!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ведь природа для нас – это источник жизни, природных ресурсов и, конечно же, источник красоты, вдохновения и творческой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Лев Николаевич Толстой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свое время писал: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«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Счастье – это быть с природой, видеть ее, говорить с нею». Чтобы сохранить удивительный и многообразный мир природы нужно знать ее и любить всем сердцем.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Ведь: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Природа нас окружила дивной своей красотой.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Природа нам подарила воздух лесной и степной.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Берег крутой с быстрой рекой, синее небо над головой.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8" name="Picture 2" descr="http://www.vladtime.ru/uploads/posts/1281576629_les_pozha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00570"/>
            <a:ext cx="2895956" cy="1928826"/>
          </a:xfrm>
          <a:prstGeom prst="rect">
            <a:avLst/>
          </a:prstGeom>
          <a:noFill/>
        </p:spPr>
      </p:pic>
      <p:pic>
        <p:nvPicPr>
          <p:cNvPr id="5122" name="Picture 2" descr="D:\школьная папка\Экологическое ассорти\Изображение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937121" cy="2624091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3071810"/>
            <a:ext cx="7143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наш классный час сегодня прибыли ЦАРЬ БЕРЕНДЕЙ и ПРИНЦЕССА ПОВЕТРУЛЯ. Поприветствуем их.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Берендей: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Здравствуйте дети, к вам на праздник я спешил, с собою внучку захватил Да и свита моя со мною, лучшая в мире, не скрою!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Поветруля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лесным тропинкам, по ягодным пригоркам, через реки да горные перевалы прибыли мы к вам за помощью. Сказывают есть у вас молодцы да девицы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умные-разумные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помогут они нам царство Берендеево уберечь от гостей незваных, от пожаров, от свалок мусорных, от шума, от браконьеров-грабителей.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Царь: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 только сначала нам удостовериться нужно – под силу ли вам дело такое.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для того устроим мы вам испытание Для начала хотим посмотреть мы на вас, узнать кто вы, каковы будете.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http://im4-tub-ru.yandex.net/i?id=378171553-4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2321735" cy="1785950"/>
          </a:xfrm>
          <a:prstGeom prst="rect">
            <a:avLst/>
          </a:prstGeom>
          <a:noFill/>
        </p:spPr>
      </p:pic>
      <p:pic>
        <p:nvPicPr>
          <p:cNvPr id="8196" name="Picture 4" descr="http://im8-tub-ru.yandex.net/i?id=116360688-3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04"/>
            <a:ext cx="1643074" cy="2325105"/>
          </a:xfrm>
          <a:prstGeom prst="rect">
            <a:avLst/>
          </a:prstGeom>
          <a:noFill/>
        </p:spPr>
      </p:pic>
      <p:pic>
        <p:nvPicPr>
          <p:cNvPr id="6146" name="Picture 2" descr="D:\школьная папка\Экологическое ассорти\Изображение 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642918"/>
            <a:ext cx="3001110" cy="200024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428604"/>
            <a:ext cx="828680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КОНКУРС ЭРУДИТОВ.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 в переводе означает экология: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А) наука о доме;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наука о природе.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Какое растение называют сосной сибирской: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A) лиственницу;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кедр.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Где зимуют ласточки: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A) в Австралии;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в Африке.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Кит – это: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A) рыба;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млекопитающее.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Название «адмирал» носит: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A) жук;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бабочка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какой стороны дерева растет мох: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A) с северной;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с южной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Хвоинки сосны: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A) двухгранные;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трехгранные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Сколько пар ног у паука: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A) три;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четыре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стволе березы растет гриб: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A) чага;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подберезовик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Какой газ используют для дыхания все живые существа: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A) кислород;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углекислый газ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ОТВЕТЫ: 1 – А, 2 – В, 3 – В, 4 – В, 5 – В, 6 – А, 7 – В, 8 – В, 9 – А, 10 – 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http://k17.kn3.net/FC576CAF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530897" cy="2643205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 descr="D:\школьная папка\Экологическое ассорти\Изображение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71876"/>
            <a:ext cx="3357586" cy="2237831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642918"/>
            <a:ext cx="521497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КОНКУРС «ЛЕСНАЯ АПТЕКА»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 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Ты натер ногу в пути. Как облегчить боль? Листья какого растения помогут тебе в этом Свежие листья этого растения прикладывают при ссадинах, ожогах и укусе насекомых. (подорожник)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 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Какое болотное растение можно использовать вместо йода и ваты? (Сфагнум (торфяной мох) он впитывает кровь и гной, содержит дезинфицирующее вещество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сфагнол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(по результатам определить лучшего лесного аптекаря)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Ведущая: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молодцы, ре6ята! В следующем конкурсе мы узнаем, кто из вас лучше всех сможет предсказать с помощью животных и растений погоду.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http://im4-tub-ru.yandex.net/i?id=444850315-3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00240"/>
            <a:ext cx="2666973" cy="200023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85728"/>
            <a:ext cx="592935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КОНКУРС «БЮРО ПОГОДЫ»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: ХОРОШАЯ ПОГОДА; В: ПЛОХАЯ ПОГОДА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поведению животных и растений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предскажите погоду.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Рыба не клюет – она сыта;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пчелы сидят в улье и громко гудят;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ласточки и стрижи летают высоко;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птицы /ВОРОБЬИ/ купаются в пыли;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благоухают цветы сирени, жасмина, акации;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Божья коровка, взятая на руку быстро слетает;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раскрыты цветы кувшинки;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одуванчик складывает свой пушистый зонтик;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поздно вечером сильно трещат кузнечики;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крот нагребает высокие холмики;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паук усиленно плетет паутину;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голуби разворковались.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http://microstocker.com.ua/upload/image/fotos/big/dbf09d64b0ac08d9c1e1f5e25ebbcb7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71678"/>
            <a:ext cx="2714621" cy="28574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5572140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ОТВЕТ: A) 3, 6, 7, 9, 11, 12; B) 1, 2, 4, 5, 8, 10.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5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5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3">
      <a:dk1>
        <a:srgbClr val="7030A0"/>
      </a:dk1>
      <a:lt1>
        <a:sysClr val="window" lastClr="FFFFFF"/>
      </a:lt1>
      <a:dk2>
        <a:srgbClr val="4E3B30"/>
      </a:dk2>
      <a:lt2>
        <a:srgbClr val="00B0F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</TotalTime>
  <Words>762</Words>
  <Application>Microsoft Office PowerPoint</Application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      "Экологическое ассорти"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"Экологическое ассорти"</dc:title>
  <dc:creator>Пользователь</dc:creator>
  <cp:lastModifiedBy>Пользователь</cp:lastModifiedBy>
  <cp:revision>12</cp:revision>
  <dcterms:created xsi:type="dcterms:W3CDTF">2012-10-15T03:46:24Z</dcterms:created>
  <dcterms:modified xsi:type="dcterms:W3CDTF">2012-10-20T20:48:59Z</dcterms:modified>
</cp:coreProperties>
</file>