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94056B-F1C7-433E-862C-DB3E0E28AA3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99FAE5-1817-482A-BA6B-E69BA6CAA4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 «А» </a:t>
            </a:r>
            <a:r>
              <a:rPr lang="ru-RU" smtClean="0"/>
              <a:t>класс занятие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Цветкова Г.В.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DCIM\100PHOTO\SAM_9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DCIM\100PHOTO\SAM_9734.JPG"/>
          <p:cNvPicPr>
            <a:picLocks noChangeAspect="1" noChangeArrowheads="1"/>
          </p:cNvPicPr>
          <p:nvPr/>
        </p:nvPicPr>
        <p:blipFill>
          <a:blip r:embed="rId2" cstate="print"/>
          <a:srcRect l="18455" t="14764" r="18455"/>
          <a:stretch>
            <a:fillRect/>
          </a:stretch>
        </p:blipFill>
        <p:spPr bwMode="auto">
          <a:xfrm>
            <a:off x="1835696" y="1124744"/>
            <a:ext cx="5400600" cy="5472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DCIM\100PHOTO\SAM_9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939902" cy="525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CIM\100PHOTO\SAM_9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30019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CIM\100PHOTO\SAM_9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DCIM\100PHOTO\SAM_9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948264" cy="521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00PHOTO\SAM_9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092280" cy="5319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DCIM\100PHOTO\SAM_9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083918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E:\DCIM\100PHOTO\SAM_9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4083918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CIM\100PHOTO\SAM_9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60232" cy="499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DCIM\100PHOTO\SAM_9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01416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10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1 «А» класс занятие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«А» класс занятия, погулки</dc:title>
  <dc:creator>Гульнара</dc:creator>
  <cp:lastModifiedBy>Гульнара</cp:lastModifiedBy>
  <cp:revision>2</cp:revision>
  <dcterms:created xsi:type="dcterms:W3CDTF">2013-06-13T17:36:30Z</dcterms:created>
  <dcterms:modified xsi:type="dcterms:W3CDTF">2013-06-13T17:54:00Z</dcterms:modified>
</cp:coreProperties>
</file>