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5920A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50" autoAdjust="0"/>
  </p:normalViewPr>
  <p:slideViewPr>
    <p:cSldViewPr>
      <p:cViewPr varScale="1">
        <p:scale>
          <a:sx n="76" d="100"/>
          <a:sy n="76" d="100"/>
        </p:scale>
        <p:origin x="-3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B545-0A8C-4C16-AF0D-77093C1A24C9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308B35E-5F66-4947-A9D9-8FC4B98395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B545-0A8C-4C16-AF0D-77093C1A24C9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B35E-5F66-4947-A9D9-8FC4B9839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B545-0A8C-4C16-AF0D-77093C1A24C9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B35E-5F66-4947-A9D9-8FC4B9839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B545-0A8C-4C16-AF0D-77093C1A24C9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B35E-5F66-4947-A9D9-8FC4B98395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B545-0A8C-4C16-AF0D-77093C1A24C9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308B35E-5F66-4947-A9D9-8FC4B9839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B545-0A8C-4C16-AF0D-77093C1A24C9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B35E-5F66-4947-A9D9-8FC4B98395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B545-0A8C-4C16-AF0D-77093C1A24C9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B35E-5F66-4947-A9D9-8FC4B98395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B545-0A8C-4C16-AF0D-77093C1A24C9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B35E-5F66-4947-A9D9-8FC4B9839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B545-0A8C-4C16-AF0D-77093C1A24C9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B35E-5F66-4947-A9D9-8FC4B9839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B545-0A8C-4C16-AF0D-77093C1A24C9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B35E-5F66-4947-A9D9-8FC4B98395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B545-0A8C-4C16-AF0D-77093C1A24C9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308B35E-5F66-4947-A9D9-8FC4B98395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75B545-0A8C-4C16-AF0D-77093C1A24C9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308B35E-5F66-4947-A9D9-8FC4B9839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Автор: Дроздова Анна Михайловна</a:t>
            </a:r>
          </a:p>
          <a:p>
            <a:r>
              <a:rPr lang="ru-RU" dirty="0" smtClean="0"/>
              <a:t>Школа: Лицей №35 ОАО «РЖД»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-315416"/>
            <a:ext cx="8229600" cy="4824536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ПЛАН НАПИСАНИЯ </a:t>
            </a:r>
            <a:r>
              <a:rPr lang="ru-RU" sz="4400" b="1" dirty="0" smtClean="0"/>
              <a:t>ИССЛЕДОВАТЕЛЬСКОЙ РАБОТЫ</a:t>
            </a:r>
            <a:endParaRPr lang="ru-RU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149080"/>
            <a:ext cx="194421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85821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Основные правила подготовки и требования к докладу.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Доклад не должен быть длинным. Средний слушатель активно воспринимает информацию в течение 10-15 минут. Этого времени вполне достаточно для того, чтобы изложить свои материалы и соображения. Для сравнения напомним, что продолжительность доклада кандидатской диссертации во время ее защиты – 20 минут.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Текст доклада (или тезисы) должен быть составлен, исходя из отведенного на него времени (10-15 минут – 3-4 страницы машинописного текста). Сэкономить время можно, поместив фактический материал в таблицы и другие наглядные иллюстрации. В процессе доклада лишь обращая внимание слушателей на ту или иную таблицу, график, схему.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>
                <a:solidFill>
                  <a:srgbClr val="FF6600"/>
                </a:solidFill>
              </a:rPr>
              <a:t>3. </a:t>
            </a:r>
            <a:r>
              <a:rPr lang="ru-RU" dirty="0" smtClean="0"/>
              <a:t>Таблицы должны быть выполнены на больших листах бумаги (ватман) тушью или толстым фломастером (маркером), иметь названия, подписи. Цифры и текст должны быть различимы с последних рядов аудитории. Полезно пронумеровать иллюстрации и развесить их по порядку упоминания в докладе (что тоже экономит время). При использовании цветных иллюстраций не употребляйте белее четырех цветов, так как пестрота изображения осложняет восприятие</a:t>
            </a:r>
            <a:endParaRPr lang="ru-RU" dirty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>
                <a:solidFill>
                  <a:srgbClr val="FF6600"/>
                </a:solidFill>
              </a:rPr>
              <a:t>4. </a:t>
            </a:r>
            <a:r>
              <a:rPr lang="ru-RU" sz="2800" dirty="0" smtClean="0"/>
              <a:t>Все чаще используется </a:t>
            </a:r>
            <a:r>
              <a:rPr lang="ru-RU" sz="2800" dirty="0" err="1" smtClean="0"/>
              <a:t>мультимедийные</a:t>
            </a:r>
            <a:r>
              <a:rPr lang="ru-RU" sz="2800" dirty="0" smtClean="0"/>
              <a:t> презентации. Основные требования, предъявляемые к ним:</a:t>
            </a:r>
            <a:endParaRPr lang="ru-RU" sz="4000" dirty="0" smtClean="0"/>
          </a:p>
          <a:p>
            <a:pPr lvl="1"/>
            <a:r>
              <a:rPr lang="ru-RU" dirty="0" smtClean="0"/>
              <a:t>Читабельность</a:t>
            </a:r>
            <a:endParaRPr lang="ru-RU" sz="3600" dirty="0" smtClean="0"/>
          </a:p>
          <a:p>
            <a:pPr lvl="1"/>
            <a:r>
              <a:rPr lang="ru-RU" dirty="0" smtClean="0"/>
              <a:t>Краткость</a:t>
            </a:r>
            <a:endParaRPr lang="ru-RU" sz="3600" dirty="0" smtClean="0"/>
          </a:p>
          <a:p>
            <a:pPr lvl="1"/>
            <a:r>
              <a:rPr lang="ru-RU" dirty="0" smtClean="0"/>
              <a:t>Информативность </a:t>
            </a:r>
            <a:endParaRPr lang="ru-RU" sz="3600" dirty="0" smtClean="0"/>
          </a:p>
          <a:p>
            <a:pPr lvl="1"/>
            <a:r>
              <a:rPr lang="ru-RU" dirty="0" smtClean="0"/>
              <a:t>Единый формат</a:t>
            </a:r>
            <a:endParaRPr lang="ru-RU" sz="3600" dirty="0" smtClean="0"/>
          </a:p>
          <a:p>
            <a:pPr lvl="1"/>
            <a:r>
              <a:rPr lang="ru-RU" dirty="0" smtClean="0"/>
              <a:t>Умеренность анимации </a:t>
            </a:r>
            <a:endParaRPr lang="ru-RU" sz="3600" dirty="0" smtClean="0"/>
          </a:p>
          <a:p>
            <a:pPr>
              <a:buNone/>
            </a:pPr>
            <a:endParaRPr lang="ru-RU" dirty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>
                <a:solidFill>
                  <a:srgbClr val="FF6600"/>
                </a:solidFill>
              </a:rPr>
              <a:t>5. </a:t>
            </a:r>
            <a:r>
              <a:rPr lang="ru-RU" dirty="0" smtClean="0"/>
              <a:t>Если вы хотите не просто «отметиться» на конференции, а еще и донести результаты Ваших исследований до слушателей, то доклад необходимо «делать», а не читать по бумажке. Для того чтобы доклад прошел успешно, необходимо (особенно для начинающих), уже хорошо владея материалом, развесив дома таблицы и рисунки доложить материал вслух </a:t>
            </a:r>
            <a:r>
              <a:rPr lang="ru-RU" b="1" dirty="0" smtClean="0"/>
              <a:t>самому</a:t>
            </a:r>
            <a:r>
              <a:rPr lang="ru-RU" dirty="0" smtClean="0"/>
              <a:t> себе или мебели, лучше перед зеркалом, при этом постоянно сверяясь со временем (поместив часы в пределах видимости). Когда Вы сделаете доклад не сбиваясь, ровно и укладываясь во времени, повторите то же самое наиболее стойким друзьям или родственникам. На публике делать доклад труднее.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ВВЕДЕНИЕ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описать степень изученности проблемы другими авторами, ее актуальность, цели и задачи, гипотезу,</a:t>
            </a:r>
          </a:p>
          <a:p>
            <a:r>
              <a:rPr lang="ru-RU" dirty="0" smtClean="0"/>
              <a:t> желательно обосновать выбор объекта исследования и его предмет (конкретное свойство объекта),</a:t>
            </a:r>
            <a:r>
              <a:rPr lang="ru-RU" i="1" dirty="0" smtClean="0"/>
              <a:t> </a:t>
            </a:r>
          </a:p>
          <a:p>
            <a:r>
              <a:rPr lang="ru-RU" dirty="0" smtClean="0"/>
              <a:t>введение составляет 1-2 страницы.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u="sng" cap="all" dirty="0" smtClean="0">
                <a:solidFill>
                  <a:srgbClr val="0070C0"/>
                </a:solidFill>
              </a:rPr>
              <a:t>Теоретический раздел</a:t>
            </a:r>
            <a:r>
              <a:rPr lang="ru-RU" b="1" u="sng" dirty="0" smtClean="0">
                <a:solidFill>
                  <a:srgbClr val="0070C0"/>
                </a:solidFill>
              </a:rPr>
              <a:t> (МАТЕРИАЛ И МЕТОДЫ):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указать: когда, где и при каких условиях был собран данный материал, </a:t>
            </a:r>
          </a:p>
          <a:p>
            <a:r>
              <a:rPr lang="ru-RU" dirty="0" smtClean="0"/>
              <a:t>описать способы получения и фиксации данных, способы обработки собранного материала,</a:t>
            </a:r>
          </a:p>
          <a:p>
            <a:r>
              <a:rPr lang="ru-RU" dirty="0" smtClean="0"/>
              <a:t> перечислить приборы и инструменты, которыми пользовались, указать точность измерений и объем собранного материала.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ХАРАКТЕРИСТИКА РАЙОНА ИССЛЕДОВАНИЙ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дать краткую физико-географическую характеристику местности, в которой проходили исследования,</a:t>
            </a:r>
          </a:p>
          <a:p>
            <a:r>
              <a:rPr lang="ru-RU" dirty="0" smtClean="0"/>
              <a:t> можно привести и подробные описания полигонов, площадок, учетных линий, маршрутов и т.п.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solidFill>
                  <a:srgbClr val="5920AE"/>
                </a:solidFill>
              </a:rPr>
              <a:t>РЕЗУЛЬТАТЫ:</a:t>
            </a:r>
            <a:r>
              <a:rPr lang="ru-RU" b="1" dirty="0" smtClean="0">
                <a:solidFill>
                  <a:srgbClr val="5920AE"/>
                </a:solidFill>
              </a:rPr>
              <a:t> </a:t>
            </a:r>
            <a:endParaRPr lang="ru-RU" b="1" dirty="0">
              <a:solidFill>
                <a:srgbClr val="5920AE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подробно изложить результаты исследования,</a:t>
            </a:r>
          </a:p>
          <a:p>
            <a:r>
              <a:rPr lang="ru-RU" dirty="0" smtClean="0"/>
              <a:t>описать результаты работы, учитывая  однозначность их понимания при прочтении,</a:t>
            </a:r>
          </a:p>
          <a:p>
            <a:r>
              <a:rPr lang="ru-RU" dirty="0" smtClean="0"/>
              <a:t>приводить в тексте нужно только те данные, которые далее будут затронуты в обсуждении,</a:t>
            </a:r>
          </a:p>
          <a:p>
            <a:r>
              <a:rPr lang="ru-RU" dirty="0" smtClean="0"/>
              <a:t>следить за логикой изложения, двигаясь от простого к сложному, группируя однородный материал в логические «блоки»,</a:t>
            </a:r>
          </a:p>
          <a:p>
            <a:r>
              <a:rPr lang="ru-RU" dirty="0" smtClean="0"/>
              <a:t>полезно выделить подразделы,</a:t>
            </a:r>
          </a:p>
          <a:p>
            <a:r>
              <a:rPr lang="ru-RU" dirty="0" smtClean="0"/>
              <a:t>при написании раздела «Результаты» применяют иллюстративный материал (таблицы, графики, рисунки, схемы и т.п.)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u="sng" dirty="0" smtClean="0">
                <a:solidFill>
                  <a:srgbClr val="00B050"/>
                </a:solidFill>
              </a:rPr>
              <a:t>ВЫВОДЫ</a:t>
            </a:r>
            <a:endParaRPr lang="ru-RU" sz="48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написать «общие закономерности» или «резюме», где итоги работы излагаются в более пространной форме,</a:t>
            </a:r>
          </a:p>
          <a:p>
            <a:endParaRPr lang="ru-RU" dirty="0" smtClean="0"/>
          </a:p>
          <a:p>
            <a:r>
              <a:rPr lang="ru-RU" dirty="0" smtClean="0"/>
              <a:t>выявить общие закономерности, причинно-следственные связи, зависимости.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u="sng" dirty="0" smtClean="0">
                <a:solidFill>
                  <a:srgbClr val="FF0000"/>
                </a:solidFill>
              </a:rPr>
              <a:t>ЗАКЛЮЧЕНИЕ: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написать о дальнейших перспективах работы и поблагодарить тех, кто помогал автору в работе,</a:t>
            </a:r>
          </a:p>
          <a:p>
            <a:r>
              <a:rPr lang="ru-RU" dirty="0" smtClean="0"/>
              <a:t>вполне допустимо «выводы» («резюме», «общие закономерности») и «заключение» при необходимости объединить в один раздел.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u="sng" dirty="0" smtClean="0">
                <a:solidFill>
                  <a:schemeClr val="tx2">
                    <a:lumMod val="50000"/>
                  </a:schemeClr>
                </a:solidFill>
              </a:rPr>
              <a:t>ЛИТЕРАТУРА: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алфавитном порядке, по фамилии первых авторов, указать полные библиографические данные тех источников, которые были процитированы в тексте.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290266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КАК СДЕЛАТЬ ДОКЛАД?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645024"/>
            <a:ext cx="374441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2232248" cy="1312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</TotalTime>
  <Words>621</Words>
  <Application>Microsoft Office PowerPoint</Application>
  <PresentationFormat>Экран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ПЛАН НАПИСАНИЯ ИССЛЕДОВАТЕЛЬСКОЙ РАБОТЫ</vt:lpstr>
      <vt:lpstr>ВВЕДЕНИЕ</vt:lpstr>
      <vt:lpstr>Теоретический раздел (МАТЕРИАЛ И МЕТОДЫ): </vt:lpstr>
      <vt:lpstr>ХАРАКТЕРИСТИКА РАЙОНА ИССЛЕДОВАНИЙ</vt:lpstr>
      <vt:lpstr>РЕЗУЛЬТАТЫ: </vt:lpstr>
      <vt:lpstr>ВЫВОДЫ</vt:lpstr>
      <vt:lpstr>ЗАКЛЮЧЕНИЕ:</vt:lpstr>
      <vt:lpstr>ЛИТЕРАТУРА: </vt:lpstr>
      <vt:lpstr>КАК СДЕЛАТЬ ДОКЛАД?</vt:lpstr>
      <vt:lpstr>Основные правила подготовки и требования к докладу. 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НАПИСАНИЯ ИССЛЕДОВАТЕЛЬСКОЙ РАБОТЫ</dc:title>
  <dc:creator>Mr.Qwerty</dc:creator>
  <cp:lastModifiedBy>Mr.Qwerty</cp:lastModifiedBy>
  <cp:revision>8</cp:revision>
  <dcterms:created xsi:type="dcterms:W3CDTF">2012-02-19T08:52:42Z</dcterms:created>
  <dcterms:modified xsi:type="dcterms:W3CDTF">2012-11-08T13:39:35Z</dcterms:modified>
</cp:coreProperties>
</file>