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16" r:id="rId2"/>
    <p:sldMasterId id="2147483828" r:id="rId3"/>
    <p:sldMasterId id="2147483840" r:id="rId4"/>
    <p:sldMasterId id="2147483852" r:id="rId5"/>
    <p:sldMasterId id="2147483864" r:id="rId6"/>
    <p:sldMasterId id="2147483876" r:id="rId7"/>
    <p:sldMasterId id="2147483888" r:id="rId8"/>
    <p:sldMasterId id="2147483900" r:id="rId9"/>
    <p:sldMasterId id="2147483936" r:id="rId10"/>
    <p:sldMasterId id="2147483960" r:id="rId11"/>
    <p:sldMasterId id="2147483972" r:id="rId12"/>
  </p:sldMasterIdLst>
  <p:sldIdLst>
    <p:sldId id="256" r:id="rId13"/>
    <p:sldId id="257" r:id="rId14"/>
    <p:sldId id="258" r:id="rId15"/>
    <p:sldId id="270" r:id="rId16"/>
    <p:sldId id="259" r:id="rId17"/>
    <p:sldId id="260" r:id="rId18"/>
    <p:sldId id="261" r:id="rId19"/>
    <p:sldId id="262" r:id="rId20"/>
    <p:sldId id="267" r:id="rId21"/>
    <p:sldId id="263" r:id="rId22"/>
    <p:sldId id="264" r:id="rId23"/>
    <p:sldId id="265" r:id="rId24"/>
    <p:sldId id="266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lomonosov.pomorsu.ru/img/zal3_img1.jp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7717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Славному сыну Отечества посвящается…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9548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О! Предок северного края</a:t>
            </a:r>
          </a:p>
          <a:p>
            <a:r>
              <a:rPr lang="ru-RU" dirty="0" smtClean="0"/>
              <a:t>Из Холмогорской стороны.</a:t>
            </a:r>
          </a:p>
          <a:p>
            <a:r>
              <a:rPr lang="ru-RU" dirty="0" smtClean="0"/>
              <a:t>Ты жил, отчизну прославляя, </a:t>
            </a:r>
          </a:p>
          <a:p>
            <a:r>
              <a:rPr lang="ru-RU" dirty="0" smtClean="0"/>
              <a:t>Потомкам завещав труды.</a:t>
            </a:r>
          </a:p>
          <a:p>
            <a:r>
              <a:rPr lang="ru-RU" dirty="0" smtClean="0"/>
              <a:t>Ты сделал множество открытий</a:t>
            </a:r>
          </a:p>
          <a:p>
            <a:r>
              <a:rPr lang="ru-RU" dirty="0" smtClean="0"/>
              <a:t>На благо Родины своей.</a:t>
            </a:r>
          </a:p>
          <a:p>
            <a:r>
              <a:rPr lang="ru-RU" dirty="0" smtClean="0"/>
              <a:t>Твои страданья не забыты,</a:t>
            </a:r>
          </a:p>
          <a:p>
            <a:r>
              <a:rPr lang="ru-RU" dirty="0" smtClean="0"/>
              <a:t>Используем мы опыт сей.</a:t>
            </a:r>
            <a:endParaRPr lang="ru-RU" dirty="0"/>
          </a:p>
        </p:txBody>
      </p:sp>
      <p:pic>
        <p:nvPicPr>
          <p:cNvPr id="1026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214317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5614998" cy="481268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r>
              <a:rPr lang="ru-RU" dirty="0" smtClean="0"/>
              <a:t>   В конце жизни Ломоносов был избран почетным членом Стокгольмской и Болонской академий наук.</a:t>
            </a:r>
          </a:p>
          <a:p>
            <a:pPr>
              <a:buNone/>
            </a:pPr>
            <a:r>
              <a:rPr lang="ru-RU" dirty="0" smtClean="0"/>
              <a:t>    4 апреля 1765 года скончался и похоронен в </a:t>
            </a:r>
            <a:r>
              <a:rPr lang="ru-RU" dirty="0" err="1" smtClean="0"/>
              <a:t>Александро</a:t>
            </a:r>
            <a:r>
              <a:rPr lang="ru-RU" dirty="0" smtClean="0"/>
              <a:t> – Невской лавре.</a:t>
            </a:r>
          </a:p>
          <a:p>
            <a:pPr>
              <a:buNone/>
            </a:pPr>
            <a:r>
              <a:rPr lang="ru-RU" dirty="0" smtClean="0"/>
              <a:t>    «Архангельский мужик», ставший великим русским ученым, Михаил Васильевич Ломоносов твердо верил, что «может собственных Платонов и быстрых разумом Невтонов Российская земля рождать», и делал всё для того, чтобы это стало реальностью.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Последние дни жизни Ломоносова</a:t>
            </a:r>
            <a:endParaRPr lang="ru-RU" dirty="0"/>
          </a:p>
        </p:txBody>
      </p:sp>
      <p:pic>
        <p:nvPicPr>
          <p:cNvPr id="4" name="Picture 9" descr="113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1928802"/>
            <a:ext cx="2735262" cy="381793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«Ломоносову –      300»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Сколько лет было Ломоносову, когда он покинул родной дом?</a:t>
            </a:r>
          </a:p>
          <a:p>
            <a:r>
              <a:rPr lang="ru-RU" dirty="0" smtClean="0"/>
              <a:t>2.В каком высшем учебном заведении начал получать образование юный Ломоносов?</a:t>
            </a:r>
          </a:p>
          <a:p>
            <a:r>
              <a:rPr lang="ru-RU" dirty="0" smtClean="0"/>
              <a:t>3. О какой заслуге Ломоносова  в области словесности Александр Сергеевич Пушкин сказал, что оно вело к «счастливому слиянию» всех живых сил русского языка?</a:t>
            </a:r>
          </a:p>
          <a:p>
            <a:r>
              <a:rPr lang="ru-RU" dirty="0" smtClean="0"/>
              <a:t>4. Каким стилем по классификации Ломоносова должны быть написаны поэмы?</a:t>
            </a:r>
          </a:p>
          <a:p>
            <a:r>
              <a:rPr lang="ru-RU" dirty="0" smtClean="0"/>
              <a:t>5. Предпочитаемый Ломоносовым поэтический жанр?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6. Кто автор строк:</a:t>
            </a:r>
          </a:p>
          <a:p>
            <a:pPr>
              <a:buNone/>
            </a:pPr>
            <a:r>
              <a:rPr lang="ru-RU" dirty="0" smtClean="0"/>
              <a:t>Скоро сам узнаешь в школе, </a:t>
            </a:r>
          </a:p>
          <a:p>
            <a:pPr>
              <a:buNone/>
            </a:pPr>
            <a:r>
              <a:rPr lang="ru-RU" dirty="0" smtClean="0"/>
              <a:t>Как архангельский мужик</a:t>
            </a:r>
          </a:p>
          <a:p>
            <a:pPr>
              <a:buNone/>
            </a:pPr>
            <a:r>
              <a:rPr lang="ru-RU" dirty="0" smtClean="0"/>
              <a:t>По своей и Божьей воле </a:t>
            </a:r>
          </a:p>
          <a:p>
            <a:pPr>
              <a:buNone/>
            </a:pPr>
            <a:r>
              <a:rPr lang="ru-RU" dirty="0" smtClean="0"/>
              <a:t>Стал разумен и велик.</a:t>
            </a:r>
          </a:p>
          <a:p>
            <a:pPr>
              <a:buNone/>
            </a:pPr>
            <a:r>
              <a:rPr lang="ru-RU" dirty="0" smtClean="0"/>
              <a:t>7.Какими языками свободно владел Ломоносов?</a:t>
            </a:r>
          </a:p>
          <a:p>
            <a:pPr>
              <a:buNone/>
            </a:pPr>
            <a:r>
              <a:rPr lang="ru-RU" dirty="0" smtClean="0"/>
              <a:t>8.Заслуги какого исторического лица ставил Ломоносов выше других?</a:t>
            </a:r>
          </a:p>
          <a:p>
            <a:pPr>
              <a:buNone/>
            </a:pPr>
            <a:r>
              <a:rPr lang="ru-RU" dirty="0" smtClean="0"/>
              <a:t>9.Как назывались цветные стекла, которые изготовлял Ломоносов?</a:t>
            </a:r>
          </a:p>
          <a:p>
            <a:pPr>
              <a:buNone/>
            </a:pPr>
            <a:r>
              <a:rPr lang="ru-RU" dirty="0" smtClean="0"/>
              <a:t>10 Как называется самая большая мозаичная картина, выполненная Ломоносовым?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4214842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11.Какому вузу в Москве присвоено имя Ломоносова и почему?</a:t>
            </a:r>
          </a:p>
          <a:p>
            <a:r>
              <a:rPr lang="ru-RU" dirty="0" smtClean="0"/>
              <a:t>12.Город Ломоносов, расположенный на южном побережье Финского залива, в прошлом назывался…</a:t>
            </a:r>
          </a:p>
          <a:p>
            <a:r>
              <a:rPr lang="ru-RU" dirty="0" smtClean="0"/>
              <a:t>13.Какие уроки брал Ломоносов в Германии, наряду с изучением немецкого языка?</a:t>
            </a:r>
          </a:p>
          <a:p>
            <a:r>
              <a:rPr lang="ru-RU" dirty="0" smtClean="0"/>
              <a:t>14.В чем сущность теории трех стилей?</a:t>
            </a:r>
          </a:p>
          <a:p>
            <a:r>
              <a:rPr lang="ru-RU" dirty="0" smtClean="0"/>
              <a:t>15.Как назывался учебник  русского языка,  созданный Ломоносовым?</a:t>
            </a:r>
          </a:p>
          <a:p>
            <a:r>
              <a:rPr lang="ru-RU" dirty="0" smtClean="0"/>
              <a:t>16.Где похоронен Ломоносов?</a:t>
            </a:r>
          </a:p>
          <a:p>
            <a:r>
              <a:rPr lang="ru-RU" dirty="0" smtClean="0"/>
              <a:t>17.Кто сделал надгробие на могиле Ломоносова?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Творческие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 Произнесите похвальное слово Ломоносову, используя лексику 18 века. (Любо, благо, сей, глава, торжественна, разум, Отечество, нежели и так далее).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2096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Михаил Васильевич Ломоносов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19</a:t>
            </a:r>
            <a:r>
              <a:rPr lang="ru-RU" dirty="0" smtClean="0"/>
              <a:t> ноября 1711г. – 4 апреля 1765г.)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Родился в деревне </a:t>
            </a:r>
            <a:r>
              <a:rPr lang="ru-RU" dirty="0" err="1" smtClean="0"/>
              <a:t>Мишанинской</a:t>
            </a:r>
            <a:r>
              <a:rPr lang="ru-RU" dirty="0" smtClean="0"/>
              <a:t> </a:t>
            </a:r>
            <a:r>
              <a:rPr lang="ru-RU" dirty="0" err="1" smtClean="0"/>
              <a:t>Куростровской</a:t>
            </a:r>
            <a:r>
              <a:rPr lang="ru-RU" dirty="0" smtClean="0"/>
              <a:t> волости Двинского уезда Архангельской губернии в довольно зажиточной семье крестьянина – помора Василия </a:t>
            </a:r>
            <a:r>
              <a:rPr lang="ru-RU" dirty="0" err="1" smtClean="0"/>
              <a:t>Дорофеевича</a:t>
            </a:r>
            <a:r>
              <a:rPr lang="ru-RU" dirty="0" smtClean="0"/>
              <a:t> и Елены Ивановны Ломоносовых. Мать умерла, когда Михаилу было 9 лет. Главным источником благосостояния семьи был морской промысел. Лучшими моментами в детстве Ломоносова были его поездки с отцом в море, оставившие в его душе неизгладимый след. Ломоносов стал помогать отцу с 9 лет. Они отправлялись на промыслы ранней весной и возвращались поздней осенью. Опасности плавания закаляли  физические силы юноши и обогащали его ум разнообразными наблюдениями.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Землёю северной рождённый…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000108"/>
            <a:ext cx="6337188" cy="50958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Ещё от матери Ломоносов научился читать и получил охоту к чтению. Рано зародилось в Ломоносове сознание необходимости «науки» знание. Вратами учености для него делаются книги «Грамматика» </a:t>
            </a:r>
            <a:r>
              <a:rPr lang="ru-RU" sz="2400" dirty="0" err="1" smtClean="0"/>
              <a:t>Смотрицкого</a:t>
            </a:r>
            <a:r>
              <a:rPr lang="ru-RU" sz="2400" dirty="0" smtClean="0"/>
              <a:t>, «Арифметика» Магницкого, «Стихотворная псалтырь» </a:t>
            </a:r>
            <a:r>
              <a:rPr lang="ru-RU" sz="2400" dirty="0" err="1" smtClean="0"/>
              <a:t>Симеона</a:t>
            </a:r>
            <a:r>
              <a:rPr lang="ru-RU" sz="2400" dirty="0" smtClean="0"/>
              <a:t>  Полоцкого. В 14 лет юный помор грамотно и четко писал. Жизнь Ломоносова в родном доме делалась невыносимой, наполненной ссорами с мачехой. Особенно ожесточала мачеху страсть Ломоносова к книгам. Узнав, что отец хочет женить его, Ломоносов решил бежать в Москву. </a:t>
            </a:r>
            <a:endParaRPr lang="ru-RU" sz="2400" dirty="0"/>
          </a:p>
        </p:txBody>
      </p:sp>
      <p:pic>
        <p:nvPicPr>
          <p:cNvPr id="2050" name="Picture 2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2438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&quot;Юноша Ломоносов на пути в Москву&quot; Художник Н. И. Кисляков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356"/>
            <a:ext cx="4286280" cy="5429288"/>
          </a:xfrm>
          <a:prstGeom prst="rect">
            <a:avLst/>
          </a:prstGeom>
          <a:noFill/>
        </p:spPr>
      </p:pic>
      <p:pic>
        <p:nvPicPr>
          <p:cNvPr id="5" name="Picture 12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142984"/>
            <a:ext cx="360045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 Холмогор в Москву отправлялся караван с рыбой. Ночью, когда в доме все спали, Ломоносов надел на себя две рубахи, нагольный тулуп, взял книги и отправился вдогонку за караваном. На третий день он настиг его и упросил рыбаков разрешить идти вместе с ним. Через три недели Ломоносов был в Москве, где он не знал ни одного человека. Это было  в 1730 году.</a:t>
            </a:r>
          </a:p>
          <a:p>
            <a:r>
              <a:rPr lang="ru-RU" dirty="0" smtClean="0"/>
              <a:t>Первый день он провел в торговом рыбном ряду. На второй день им овладело отчаяние. Он упал на колени и начал плакать и молиться, не зная, что ему делать дальше. В этот момент появился приказчик из одного богатого дома покупать рыбу. Он оказался земляком Ломоносова. Он отвел юношу к себе и поселил вместе с господскими слугами. У приказчика был знакомый монах </a:t>
            </a:r>
            <a:r>
              <a:rPr lang="ru-RU" dirty="0" err="1" smtClean="0"/>
              <a:t>Заиконоспасского</a:t>
            </a:r>
            <a:r>
              <a:rPr lang="ru-RU" dirty="0" smtClean="0"/>
              <a:t> монастыря, в котором помещалась </a:t>
            </a:r>
            <a:r>
              <a:rPr lang="ru-RU" dirty="0" err="1" smtClean="0"/>
              <a:t>Славяно</a:t>
            </a:r>
            <a:r>
              <a:rPr lang="ru-RU" dirty="0" smtClean="0"/>
              <a:t> – </a:t>
            </a:r>
            <a:r>
              <a:rPr lang="ru-RU" dirty="0" err="1" smtClean="0"/>
              <a:t>греко</a:t>
            </a:r>
            <a:r>
              <a:rPr lang="ru-RU" dirty="0" smtClean="0"/>
              <a:t> – латинская академия. Монах согласился походатайствовать за Ломоносова. Так как крестьянских детей в учение не принимали, ему пришлось назваться дворянином, и , благодаря помощи земляков, Ломоносов стал студентом единственного тогда в России высшего учебного заведения.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7145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Нет, ничего не проглядел могучий ум, внимательный и щедрый…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6429420" cy="5143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академию Ломоносов вступил в 1731 году и пробыл там около 5 лет. Жить приходилось трудно – студенты академии получали 10 рублей в год.</a:t>
            </a:r>
          </a:p>
          <a:p>
            <a:r>
              <a:rPr lang="ru-RU" dirty="0" smtClean="0"/>
              <a:t>В 1735 году Ломоносов был отправлен в Петербургский университет при Академии наук.</a:t>
            </a:r>
          </a:p>
          <a:p>
            <a:r>
              <a:rPr lang="ru-RU" dirty="0" smtClean="0"/>
              <a:t>Другим счастливым фактом был вызов со стороны Академии наук 12 способных учеников «Спасских школ». В 1736 году трое из них, в том числе Ломоносов, были отправлены Академией Наук в Германию для обучения математике, физике, философии, химии и металлургии.</a:t>
            </a:r>
          </a:p>
          <a:p>
            <a:r>
              <a:rPr lang="ru-RU" dirty="0" smtClean="0"/>
              <a:t>За границей Ломоносов пробыл 5 лет. Женился за границей в 1740 году на Елизавете </a:t>
            </a:r>
            <a:r>
              <a:rPr lang="ru-RU" dirty="0" err="1" smtClean="0"/>
              <a:t>Цильх</a:t>
            </a:r>
            <a:r>
              <a:rPr lang="ru-RU" dirty="0" smtClean="0"/>
              <a:t>. В 1744 году  Ломоносов вернулся в Россию и вскоре назначен был адъюнктом химии в академию Физического класса Петербургской Академии Наук.</a:t>
            </a:r>
            <a:endParaRPr lang="ru-RU" dirty="0"/>
          </a:p>
        </p:txBody>
      </p:sp>
      <p:pic>
        <p:nvPicPr>
          <p:cNvPr id="3074" name="Picture 2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071678"/>
            <a:ext cx="20907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6143636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В 1749 году в торжественном собрании Академии наук Ломоносов произносит «Слово похвальное императрице Елизавете Петровне», имевшее большой успех; с этого времени Ломоносов начинает пользоваться большим вниманием при Дворе. Под влиянием Ломоносова совершается в 1755 году открытие Московского университета. Имя Ломоносова становится известным. Его избирают почетным членом иностранных академий наук.  </a:t>
            </a:r>
            <a:endParaRPr lang="ru-RU" dirty="0"/>
          </a:p>
        </p:txBody>
      </p:sp>
      <p:pic>
        <p:nvPicPr>
          <p:cNvPr id="4098" name="Picture 2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287655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Вклад Ломоносова в гуманитарные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1739 году</a:t>
            </a:r>
            <a:r>
              <a:rPr lang="en-US" dirty="0" smtClean="0"/>
              <a:t> </a:t>
            </a:r>
            <a:r>
              <a:rPr lang="ru-RU" dirty="0" smtClean="0"/>
              <a:t>Ломоносов  составил «Письмо о правилах российского стихотворчества».</a:t>
            </a:r>
          </a:p>
          <a:p>
            <a:r>
              <a:rPr lang="ru-RU" dirty="0" smtClean="0"/>
              <a:t>В 1743 году написал «Краткое руководство к риторике, на пользу любителей сладкоречия». </a:t>
            </a:r>
          </a:p>
          <a:p>
            <a:r>
              <a:rPr lang="ru-RU" dirty="0" smtClean="0"/>
              <a:t>В 1747 году закончил переработку рукописи «Краткое руководство к риторике на пользу любителей сладкоречия», дал ей новое название «Краткое руководство к красноречию».</a:t>
            </a:r>
          </a:p>
          <a:p>
            <a:r>
              <a:rPr lang="ru-RU" dirty="0" smtClean="0"/>
              <a:t>В 1748 году издал учебник «Риторика»</a:t>
            </a:r>
          </a:p>
          <a:p>
            <a:r>
              <a:rPr lang="ru-RU" dirty="0" smtClean="0"/>
              <a:t>В книге «Рассуждение о пользе книг церковных в российском языке»публикует теорию трех стилей.</a:t>
            </a:r>
          </a:p>
          <a:p>
            <a:r>
              <a:rPr lang="ru-RU" dirty="0" smtClean="0"/>
              <a:t>В 1755 году издает «Российскую грамматику» – первую грамматику русского языка.</a:t>
            </a:r>
          </a:p>
          <a:p>
            <a:r>
              <a:rPr lang="ru-RU" dirty="0" smtClean="0"/>
              <a:t>В 1755 году по инициативе Ломоносова был основан первый в России университет – ныне МГУ имени М.В.Ломоносова.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Литературное творчество Ломоносова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1739 год – Ода «Государыне Императрице Анне </a:t>
            </a:r>
            <a:r>
              <a:rPr lang="ru-RU" dirty="0" err="1" smtClean="0"/>
              <a:t>Иоановне</a:t>
            </a:r>
            <a:r>
              <a:rPr lang="ru-RU" dirty="0" smtClean="0"/>
              <a:t> на победу над турками и татарами на взятие Хотина».</a:t>
            </a:r>
          </a:p>
          <a:p>
            <a:r>
              <a:rPr lang="ru-RU" dirty="0" smtClean="0"/>
              <a:t>1746 год – «Ода на день рождения Её Величества Императрицы Елизаветы Петровны, самодержцы </a:t>
            </a:r>
            <a:r>
              <a:rPr lang="ru-RU" dirty="0" err="1" smtClean="0"/>
              <a:t>всероссийския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1747 год – «Ода на день восшествия на всероссийский престол Её Величества Государыни Императрицы Елизаветы Петровны».</a:t>
            </a:r>
          </a:p>
          <a:p>
            <a:r>
              <a:rPr lang="ru-RU" dirty="0" smtClean="0"/>
              <a:t>                           Стихотворения</a:t>
            </a:r>
          </a:p>
          <a:p>
            <a:r>
              <a:rPr lang="ru-RU" dirty="0" smtClean="0"/>
              <a:t>1747 год – «Я знак бессмертия себе воздвигнул».</a:t>
            </a:r>
          </a:p>
          <a:p>
            <a:r>
              <a:rPr lang="ru-RU" dirty="0" smtClean="0"/>
              <a:t>1774 год – «Ночною темнотою покрылись небеса».</a:t>
            </a:r>
          </a:p>
          <a:p>
            <a:r>
              <a:rPr lang="ru-RU" dirty="0" smtClean="0"/>
              <a:t>1747 год – «Лишь только дневной шум замолк».</a:t>
            </a:r>
          </a:p>
          <a:p>
            <a:r>
              <a:rPr lang="ru-RU" dirty="0" smtClean="0"/>
              <a:t>1757 год – «Гимн бороде».</a:t>
            </a:r>
          </a:p>
          <a:p>
            <a:r>
              <a:rPr lang="ru-RU" dirty="0" smtClean="0"/>
              <a:t>1761 год – «Разговор с Анакреоном».</a:t>
            </a:r>
          </a:p>
          <a:p>
            <a:r>
              <a:rPr lang="ru-RU" dirty="0" smtClean="0"/>
              <a:t>Неоконченная героическая поэма о Петре Великом «</a:t>
            </a:r>
            <a:r>
              <a:rPr lang="ru-RU" dirty="0" err="1" smtClean="0"/>
              <a:t>Петриада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1154</Words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Бумажная</vt:lpstr>
      <vt:lpstr>Литейная</vt:lpstr>
      <vt:lpstr>Тема Office</vt:lpstr>
      <vt:lpstr>Модульная</vt:lpstr>
      <vt:lpstr>Метро</vt:lpstr>
      <vt:lpstr>1_Литейная</vt:lpstr>
      <vt:lpstr>Городская</vt:lpstr>
      <vt:lpstr>Апекс</vt:lpstr>
      <vt:lpstr>Открытая</vt:lpstr>
      <vt:lpstr>Изящная</vt:lpstr>
      <vt:lpstr>Эркер</vt:lpstr>
      <vt:lpstr>1_Изящная</vt:lpstr>
      <vt:lpstr>Славному сыну Отечества посвящается…</vt:lpstr>
      <vt:lpstr>Михаил Васильевич Ломоносов (19 ноября 1711г. – 4 апреля 1765г.)</vt:lpstr>
      <vt:lpstr>Землёю северной рождённый…</vt:lpstr>
      <vt:lpstr>Слайд 4</vt:lpstr>
      <vt:lpstr> </vt:lpstr>
      <vt:lpstr>Нет, ничего не проглядел могучий ум, внимательный и щедрый…</vt:lpstr>
      <vt:lpstr>Слайд 7</vt:lpstr>
      <vt:lpstr>Вклад Ломоносова в гуманитарные науки</vt:lpstr>
      <vt:lpstr>Литературное творчество Ломоносова</vt:lpstr>
      <vt:lpstr>Последние дни жизни Ломоносова</vt:lpstr>
      <vt:lpstr>Викторина «Ломоносову –      300»</vt:lpstr>
      <vt:lpstr>Слайд 12</vt:lpstr>
      <vt:lpstr>   </vt:lpstr>
      <vt:lpstr>Творческие задания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49</cp:revision>
  <dcterms:modified xsi:type="dcterms:W3CDTF">2014-12-28T09:49:23Z</dcterms:modified>
</cp:coreProperties>
</file>