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-21704"/>
            <a:ext cx="7200800" cy="100243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вести себя с агрессивным ребенком?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07504" y="1271173"/>
            <a:ext cx="6912768" cy="5586827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numCol="1">
            <a:normAutofit fontScale="85000" lnSpcReduction="10000"/>
          </a:bodyPr>
          <a:lstStyle/>
          <a:p>
            <a:pPr marL="0" indent="0">
              <a:buNone/>
            </a:pPr>
            <a:r>
              <a:rPr lang="ru-RU" sz="2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Спокойное отношение в случае незначительной агрессии</a:t>
            </a:r>
            <a:r>
              <a:rPr lang="ru-RU" sz="21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тех случаях, когда агрессия детей и подростков не опасна и объяснима, можно использовать следующие позитивные стратегии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полное игнорирование реакций ребенка/подростка - весьма мощный </a:t>
            </a:r>
            <a:endParaRPr lang="ru-RU" sz="2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прекращения нежелательного поведения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выражение понимания чувств ребенка ("Конечно, тебе обидно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...");</a:t>
            </a: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переключение внимания, предложение какого-либо задания ("Помоги мне, пожалуйста, достать посуду с верхней полки, ты ведь выше меня</a:t>
            </a:r>
            <a:r>
              <a:rPr lang="ru-RU" sz="2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indent="0">
              <a:buNone/>
            </a:pPr>
            <a:r>
              <a:rPr lang="ru-RU" sz="2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Акцентирование внимания на поступках (поведении), а не на личности</a:t>
            </a:r>
            <a:r>
              <a:rPr lang="ru-RU" sz="21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как ребенок успокоится, целесообразно обсудить с ним его поведение. Следует описать, как он вел себя во время проявления агрессии, какие слова говорил, какие действия совершал, не давая при этом никакой оценки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Анализируя поведение ребенка, важно ограничиться обсуждением конкретных фактов, только того, что произошло "здесь и сейчас",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4288" y="10308"/>
            <a:ext cx="1584176" cy="137267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264" y="5172019"/>
            <a:ext cx="2280897" cy="16859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0187" y="1483576"/>
            <a:ext cx="1468277" cy="185737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59389" y="3659408"/>
            <a:ext cx="2004655" cy="123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1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9"/>
            <a:ext cx="7139136" cy="61786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Один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важных путей снижения агрессии - установление с ребенком обратной связи. Для этого используются следующие приемы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констатация факта ("ты ведешь себя агрессивно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констатирующий вопрос ("ты злишься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?");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раскрытие мотивов агрессивного поведения ("Ты хочешь меня обидеть?", "Ты хочешь продемонстрировать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?");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обнаружение своих собственных чувств по отношению к нежелательному поведению ("Мне не нравится, когда со мной говорят в таком тоне", "Я сержусь, когда на меня кто-то громко кричит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апелляция к правилам ("Мы же с тобой договаривались!").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168" y="4929336"/>
            <a:ext cx="2602632" cy="18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4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над собственными негативными эмоциями</a:t>
            </a:r>
            <a:r>
              <a:rPr 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тщательно контролировать свои негативные эмоции в ситуации взаимодействия с агрессивными детьми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взрослый человек управляет своими отрицательными эмоциями, то он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подкрепляет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агрессивное поведение ребенка, сохраняет с ним хорошие отношения и демонстрирует, как нужно взаимодействовать с агрессивным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Обсуждение проступка.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Анализировать поведение в момент проявления агрессии не нужно, этим стоит заниматься только после того, как ситуация разрешится и все успокоятся. В то же время, обсуждение инцидента необходимо провести как можно скорее. Лучше это сделать наедине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Сохранение положительной репутации ребенка.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плохая репутация и негативный ярлык опасны: закрепившись за ребенком/подростком, они становятся самостоятельной побудительной силой его агрессивного поведения.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1988840"/>
            <a:ext cx="1664062" cy="137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105728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напряжения ситуации.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646132" cy="5328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Типичными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неправильными действиями взрослого, усиливающими напряжение и агрессию, являются: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голоса, изменение тона на угрожающий;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демонстрация власти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так, как я скажу");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крик, негодование;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агрессивные позы и жесты: сжатые челюсти, перекрещенные или сцепленные руки, разговор "сквозь зубы";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сарказм, насмешки, высмеивание и передразнивание;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негативная оценка личности ребенка, его близких или друзей;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использование физической силы;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втягивание в конфликт посторонних людей;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непреклонное настаивание на своей правоте;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нотации, проповеди, "чтение морали",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наказания или угрозы наказания;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обобщения типа: "Вы все одинаковые", "Ты, как всегда...",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никогда не...";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сравнение ребенка с другими детьми - не в его пользу;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команды, жесткие требования, давление;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оправдания, подкуп, награды.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2324" y="4555801"/>
            <a:ext cx="2736304" cy="211355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971" y="0"/>
            <a:ext cx="2059665" cy="154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914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468051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Демонстрация модели неагрессивного поведения</a:t>
            </a:r>
            <a:r>
              <a:rPr lang="ru-RU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Важное условие воспитания "контролируемой агрессии" у ребенка - демонстрация моделей неагрессивного поведения. При проявлениях агрессии обе стороны теряют самообладание, возникает дилемма - бороться за свою власть или разрешить ситуацию мирным способом. Взрослым нужно вести себя неагрессивно, и чем меньше возраст ребенка, тем более миролюбивым должно быть поведение взрослого в ответ на агрессивные реакции детей.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9256" y="4869160"/>
            <a:ext cx="2543175" cy="18002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355" y="4557819"/>
            <a:ext cx="2619375" cy="1743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5971" y="4410075"/>
            <a:ext cx="1866900" cy="244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946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190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 Как правильно вести себя с агрессивным ребенком? </vt:lpstr>
      <vt:lpstr>Презентация PowerPoint</vt:lpstr>
      <vt:lpstr>Презентация PowerPoint</vt:lpstr>
      <vt:lpstr>7. Снижение напряжения ситуации.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Naumov</dc:creator>
  <cp:lastModifiedBy>Георгий Наумов</cp:lastModifiedBy>
  <cp:revision>14</cp:revision>
  <dcterms:created xsi:type="dcterms:W3CDTF">2013-06-15T19:48:13Z</dcterms:created>
  <dcterms:modified xsi:type="dcterms:W3CDTF">2013-06-23T11:24:21Z</dcterms:modified>
</cp:coreProperties>
</file>