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26469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боязнь отвечать у доски.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помочь?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845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отвечать у доски встречается у учащихся разного возраста — как у малышей, так и у старшеклассников. Понятно, что такой страх очень мешает в учебе, кроме того, несет опасность стать устойчивым свойством — боязнью публичных выступлений в будущем.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советы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Первым правилом для детей, которые боятся отвечать у доски, должен стать обязательный пересказ приготовленного домашнего задания, причем не только устных предметов, но и письменных: нужно рассказать, как решена задача, на какие правила упражнение и т.д. Старшим школьникам стоит ввести в неизменную привычку составлять план ответа, запоминать его в, отвечая в классе или пересказывая урок дома, стараться придерживаться его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Таких детей должна окружать теплая, принимающая обстановка, близким для ребенка людям следует понять и принять его тревогу. Ребенку необходимо проговорить все свои страхи и опасения. Надо постараться выяснить не связан ли страх с каким-либо травмирующим событием (например, над ребенком посмеялся учитель или другие ученики во время ответа у доски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Главное не  драматизировать ситуацию, не позволять ребенку «зацикливаться» не неудачах. Оптимистичный настрой в семье поможет ребенку поверить в себя.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886" y="24079"/>
            <a:ext cx="2445076" cy="147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61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835696" cy="15567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85047"/>
            <a:ext cx="2292896" cy="15258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1391" y="85047"/>
            <a:ext cx="2286000" cy="152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у доски может быть вызван негативным восприятием педагога. Будет полезным научить Вашего ребенка не смешивать отношение к себе педагога, с полученными оценками. Если ребенок будет верить в себя и свои способности, его страх перед ответами у доски исчезнет. Важно также научить ребенка самостоятельно оценивать результаты проделанной работы независимо от мнения учителя и доверять собственным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Признавайте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ребенка на ошибки и неудачи. Постарайтесь показать, что родители ценят усилия и старания, а не получаемые оценки. Отмечайте малейшие успехи и достижения, и ни в коем случае не сравнивайте ребенка с другими детьми. Он должен быть уверен, что в него верят, и он непременно справится со всеми трудностями.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5231507"/>
            <a:ext cx="2031093" cy="162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16561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7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возникает тревожность, неуверенность, еще не переросшая и устойчивый страх, то ребенку можно посоветовать: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3"/>
            <a:ext cx="7859216" cy="34563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тебя вызывают отвечать у доски, выходи, считая про себя до "пяти;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 каждым шагом твоя уверенность в силах прибавляется;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Досчитав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сделай (тихо, незаметно) глубокий вдох и медленный выдох;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можешь спокойно начинать отвечать. 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68425"/>
            <a:ext cx="1676400" cy="1676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734" y="4509120"/>
            <a:ext cx="3529738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9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6131025" cy="16561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старшим школьникам можно посоветовать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приемы  борьбы со своим страхом: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20933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тебя вызывают отвечать у доски, постарайся вспомнить свое спокойное состояние, которое было у тебя дома, когда ты пересказывал урок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выйдя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доске, скажи себе: "Я спокоен!", сделай глубокий вдох и медленный выдох, прими непринужденную позу и начни ответ, при этом следи за своим голосом, старайся говорить спокойно, уверенно;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ответа оцени: что было хорошего, что не получилось, над чем придется поработать.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-42944"/>
            <a:ext cx="2280124" cy="195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55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469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У ребенка боязнь отвечать у доски.  Как помочь?</vt:lpstr>
      <vt:lpstr>Презентация PowerPoint</vt:lpstr>
      <vt:lpstr>  Если же возникает тревожность, неуверенность, еще не переросшая и устойчивый страх, то ребенку можно посоветовать: </vt:lpstr>
      <vt:lpstr> А вот старшим школьникам можно посоветовать такие приемы  борьбы со своим страхом: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ребенка боязнь отвечать у доски.  Как помочь?</dc:title>
  <dc:creator>Naumov</dc:creator>
  <cp:lastModifiedBy>Георгий Наумов</cp:lastModifiedBy>
  <cp:revision>5</cp:revision>
  <dcterms:created xsi:type="dcterms:W3CDTF">2013-06-21T15:37:11Z</dcterms:created>
  <dcterms:modified xsi:type="dcterms:W3CDTF">2013-06-21T16:11:54Z</dcterms:modified>
</cp:coreProperties>
</file>