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0" r:id="rId2"/>
    <p:sldId id="256" r:id="rId3"/>
    <p:sldId id="257" r:id="rId4"/>
    <p:sldId id="258" r:id="rId5"/>
    <p:sldId id="263" r:id="rId6"/>
    <p:sldId id="259" r:id="rId7"/>
    <p:sldId id="260" r:id="rId8"/>
    <p:sldId id="261" r:id="rId9"/>
    <p:sldId id="262" r:id="rId10"/>
    <p:sldId id="271" r:id="rId11"/>
    <p:sldId id="27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008000"/>
    <a:srgbClr val="FFCC99"/>
    <a:srgbClr val="0066FF"/>
    <a:srgbClr val="CCCC00"/>
    <a:srgbClr val="99FF33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857232"/>
            <a:ext cx="7353328" cy="2928958"/>
          </a:xfrm>
        </p:spPr>
        <p:txBody>
          <a:bodyPr>
            <a:noAutofit/>
          </a:bodyPr>
          <a:lstStyle/>
          <a:p>
            <a:pPr algn="ctr"/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приобщить ребёнка к чтению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:\о книгах\1ab5211e99c6305093bb237702b75031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000760" y="4500570"/>
            <a:ext cx="2333625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 smtClean="0"/>
          </a:p>
        </p:txBody>
      </p:sp>
      <p:sp>
        <p:nvSpPr>
          <p:cNvPr id="3686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ru-RU" smtClean="0"/>
          </a:p>
        </p:txBody>
      </p:sp>
      <p:pic>
        <p:nvPicPr>
          <p:cNvPr id="17412" name="Picture 5" descr="C:\Documents and Settings\СОШ №2 к. биологии\Мои документы\Мои рисунки\Безымянны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75" y="-1571625"/>
            <a:ext cx="9420225" cy="941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Источники:</a:t>
            </a:r>
            <a:b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Общешкольное родительское собрание, посвящённое детскому чтению. (Материалы для директора школы)</a:t>
            </a:r>
          </a:p>
          <a:p>
            <a:pPr>
              <a:buNone/>
            </a:pPr>
            <a:r>
              <a:rPr lang="ru-RU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Авторы: Тихомирова И.И., </a:t>
            </a:r>
            <a:r>
              <a:rPr lang="ru-RU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Тубельская</a:t>
            </a:r>
            <a:r>
              <a:rPr lang="ru-RU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Г.Н., </a:t>
            </a:r>
            <a:r>
              <a:rPr lang="ru-RU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Кабачек</a:t>
            </a:r>
            <a:r>
              <a:rPr lang="ru-RU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О.Л., </a:t>
            </a:r>
            <a:r>
              <a:rPr lang="ru-RU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Сметанникова</a:t>
            </a:r>
            <a:r>
              <a:rPr lang="ru-RU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Н.Н., </a:t>
            </a:r>
            <a:r>
              <a:rPr lang="ru-RU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Карданова</a:t>
            </a:r>
            <a:r>
              <a:rPr lang="ru-RU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М.В.</a:t>
            </a:r>
          </a:p>
          <a:p>
            <a:pPr>
              <a:buNone/>
            </a:pPr>
            <a:r>
              <a:rPr lang="ru-RU" i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Школьная библиотека, № 9-10, 2005г.</a:t>
            </a:r>
            <a:endParaRPr lang="ru-RU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5962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		</a:t>
            </a:r>
            <a:r>
              <a:rPr lang="ru-RU" sz="3600" b="1" dirty="0" smtClean="0">
                <a:solidFill>
                  <a:srgbClr val="0066CC"/>
                </a:solidFill>
              </a:rPr>
              <a:t>Рассказывайте детям о ценности чтения. Показывайте связь чтения с их успехами в учебе и в других делах. Приводите примеры положительного влияния книги на Вашу собственную жизнь или жизнь других людей. Поощряйте дружбу с детьми, которые любят читать.</a:t>
            </a:r>
            <a:endParaRPr lang="ru-RU" sz="3600" dirty="0" smtClean="0">
              <a:solidFill>
                <a:srgbClr val="0066CC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59626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		</a:t>
            </a:r>
            <a:r>
              <a:rPr lang="ru-RU" sz="4000" b="1" dirty="0" smtClean="0">
                <a:solidFill>
                  <a:srgbClr val="008000"/>
                </a:solidFill>
              </a:rPr>
              <a:t>Развивайте воображение Вашего ребенка на материале книги. Побуждайте его угадывать развитие событий, освещенных в книге, представлять мысленно героев, продолжать написанное, прогнозировать, вдумываться в многозначность слова.</a:t>
            </a:r>
            <a:endParaRPr lang="ru-RU" sz="40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596267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		</a:t>
            </a:r>
            <a:r>
              <a:rPr lang="ru-RU" sz="4100" b="1" dirty="0" smtClean="0">
                <a:solidFill>
                  <a:srgbClr val="CCCC00"/>
                </a:solidFill>
              </a:rPr>
              <a:t>Если Ваш ребенок читает в свободное от школьных занятий время, поинтересуйтесь, что за книга в его руках. Загляните в нее. Если, на Ваш взгляд, книга антигуманна, обсудите ее с ребенком, оцените ее с позиции добра и зла, предложите ему хорошую книгу.</a:t>
            </a:r>
            <a:endParaRPr lang="ru-RU" sz="4100" dirty="0" smtClean="0">
              <a:solidFill>
                <a:srgbClr val="CCCC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5962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		</a:t>
            </a:r>
            <a:r>
              <a:rPr lang="ru-RU" sz="3600" b="1" dirty="0" smtClean="0">
                <a:solidFill>
                  <a:srgbClr val="FF9900"/>
                </a:solidFill>
              </a:rPr>
              <a:t>Если Вы хотите, чтобы ребенок читал, надо, чтобы рядом с ним был читающий родитель, а еще лучше — читающий вместе с ребенком родитель. Пусть дети видят, как Вы сами читаете с удовольствием: цитируйте, смейтесь, заучивайте отрывки, делитесь прочитанным. </a:t>
            </a:r>
            <a:endParaRPr lang="ru-RU" sz="3600" dirty="0" smtClean="0">
              <a:solidFill>
                <a:srgbClr val="FF99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5962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		</a:t>
            </a:r>
            <a:r>
              <a:rPr lang="ru-RU" sz="2800" b="1" dirty="0" smtClean="0">
                <a:solidFill>
                  <a:srgbClr val="FFC000"/>
                </a:solidFill>
              </a:rPr>
              <a:t>Разговаривайте о прочитанном так, чтобы ребенок чувствовал себя умным. Чаще хвалите его за сообразительность и старание. Не уязвляйте его самолюбие, если даже он что-то понял не так, как Вам бы хотелось. Поддерживайте его уверенность в своих силах. Вспоминая позже детство, он непременно вспомнит часы совместного с Вами чтения и задушевной беседы, и это согреет его сердце.</a:t>
            </a:r>
            <a:endParaRPr lang="ru-RU" sz="2800" dirty="0" smtClean="0">
              <a:solidFill>
                <a:srgbClr val="FFC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5962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/>
              <a:t>		</a:t>
            </a:r>
            <a:r>
              <a:rPr lang="ru-RU" sz="3600" b="1" dirty="0" smtClean="0">
                <a:solidFill>
                  <a:srgbClr val="00B050"/>
                </a:solidFill>
              </a:rPr>
              <a:t>Поощряйте ребенка в посещении библиотеки и ее мероприятий. Берите его с собой, когда сами идёте в библиотеку. Учите пользоваться ее фондами и справочным аппаратом. Консультируйтесь с библиотекарем в выборе книг ребенку. </a:t>
            </a:r>
            <a:endParaRPr lang="ru-RU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571480"/>
            <a:ext cx="7498080" cy="59626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900" b="1" dirty="0" smtClean="0">
                <a:solidFill>
                  <a:srgbClr val="FF0000"/>
                </a:solidFill>
              </a:rPr>
              <a:t>  	 	</a:t>
            </a:r>
            <a:r>
              <a:rPr lang="ru-RU" sz="3900" b="1" dirty="0" smtClean="0">
                <a:solidFill>
                  <a:srgbClr val="0066CC"/>
                </a:solidFill>
              </a:rPr>
              <a:t>Читая книги, нужные сегодня, не следует забывать и о прошлом опыте чтения: домашняя библиотека тем и хороша, что в любую минуту можно взять книгу с полки и перечитать ее целиком или в отрывках, вспомнить, как она появилась в Вашей библиотеке. Именно про собирателей домашних библиотек Виктор Шкловский говорил: «Не только вы собирали книги, но и они собирали вас».</a:t>
            </a:r>
          </a:p>
          <a:p>
            <a:endParaRPr lang="ru-RU" dirty="0">
              <a:solidFill>
                <a:srgbClr val="0066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642918"/>
            <a:ext cx="7498080" cy="59626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000" b="1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	Подпишитесь на журналы для ребенка (на его имя!) с учетом его интересов и увлечений. Пусть ребенок вместе с вами выберет нужный журнал или газету из каталога. Выбранные самостоятельно периодические издания он будет читать охотнее.</a:t>
            </a:r>
          </a:p>
          <a:p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67</TotalTime>
  <Words>50</Words>
  <Application>Microsoft Office PowerPoint</Application>
  <PresentationFormat>Экран (4:3)</PresentationFormat>
  <Paragraphs>13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Как приобщить ребёнка к чтению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Источники: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Учитель</cp:lastModifiedBy>
  <cp:revision>30</cp:revision>
  <dcterms:modified xsi:type="dcterms:W3CDTF">2013-04-22T03:42:11Z</dcterms:modified>
</cp:coreProperties>
</file>