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9BCF0-841C-40E5-B3E0-C4FD24A2AB19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D0CA0-587F-4F20-A048-57E64304D3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619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D0CA0-587F-4F20-A048-57E64304D32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39B884-421E-4BDD-BAA2-0D59C6C49264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FA710-8229-4770-89C0-C06F0CF5AE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39B884-421E-4BDD-BAA2-0D59C6C49264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FA710-8229-4770-89C0-C06F0CF5AE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39B884-421E-4BDD-BAA2-0D59C6C49264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FA710-8229-4770-89C0-C06F0CF5AE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39B884-421E-4BDD-BAA2-0D59C6C49264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FA710-8229-4770-89C0-C06F0CF5AE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39B884-421E-4BDD-BAA2-0D59C6C49264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FA710-8229-4770-89C0-C06F0CF5AE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39B884-421E-4BDD-BAA2-0D59C6C49264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FA710-8229-4770-89C0-C06F0CF5AE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39B884-421E-4BDD-BAA2-0D59C6C49264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FA710-8229-4770-89C0-C06F0CF5AE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39B884-421E-4BDD-BAA2-0D59C6C49264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FA710-8229-4770-89C0-C06F0CF5AE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39B884-421E-4BDD-BAA2-0D59C6C49264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FA710-8229-4770-89C0-C06F0CF5AE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39B884-421E-4BDD-BAA2-0D59C6C49264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FA710-8229-4770-89C0-C06F0CF5AE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39B884-421E-4BDD-BAA2-0D59C6C49264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FA710-8229-4770-89C0-C06F0CF5AE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339B884-421E-4BDD-BAA2-0D59C6C49264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AFFA710-8229-4770-89C0-C06F0CF5AE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357166"/>
            <a:ext cx="7406640" cy="1472184"/>
          </a:xfrm>
        </p:spPr>
        <p:txBody>
          <a:bodyPr/>
          <a:lstStyle/>
          <a:p>
            <a:pPr algn="ctr"/>
            <a:r>
              <a:rPr lang="ru-RU" b="1" dirty="0" smtClean="0"/>
              <a:t>Родительское собрание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2714620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ru-RU" sz="6600" b="1" smtClean="0">
                <a:solidFill>
                  <a:srgbClr val="0070C0"/>
                </a:solidFill>
              </a:rPr>
              <a:t>Угрозы </a:t>
            </a:r>
            <a:r>
              <a:rPr lang="ru-RU" sz="6600" b="1" smtClean="0">
                <a:solidFill>
                  <a:srgbClr val="0070C0"/>
                </a:solidFill>
              </a:rPr>
              <a:t>Интернета</a:t>
            </a:r>
            <a:endParaRPr lang="ru-RU" sz="66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0" descr="Интернет-угроз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174962"/>
            <a:ext cx="3110768" cy="268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8001056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effectLst/>
              </a:rPr>
              <a:t>Специальные программы, блокирующие нежелательные сайты</a:t>
            </a:r>
            <a:endParaRPr lang="ru-RU" b="1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057400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000" b="1" dirty="0" err="1" smtClean="0"/>
              <a:t>Parental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Filter</a:t>
            </a: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   </a:t>
            </a:r>
            <a:r>
              <a:rPr lang="ru-RU" sz="4000" b="1" dirty="0" err="1" smtClean="0"/>
              <a:t>CYBERsitter</a:t>
            </a: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   </a:t>
            </a:r>
            <a:r>
              <a:rPr lang="ru-RU" sz="4000" b="1" dirty="0" err="1" smtClean="0"/>
              <a:t>Child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Web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Guardian</a:t>
            </a:r>
            <a:endParaRPr lang="ru-RU" sz="4000" b="1" dirty="0"/>
          </a:p>
        </p:txBody>
      </p:sp>
      <p:pic>
        <p:nvPicPr>
          <p:cNvPr id="20482" name="Picture 2" descr="http://t2.gstatic.com/images?q=tbn:ANd9GcSC3Y5Fbhr64xj4cXfXi56X56TZQKTc6u7kWUlG1P2NMi7QA5h4z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3643314"/>
            <a:ext cx="250507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effectLst/>
              </a:rPr>
              <a:t>Советуем почитать</a:t>
            </a:r>
            <a:endParaRPr lang="ru-RU" b="1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285860"/>
            <a:ext cx="8005026" cy="49625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http://www.trud.ru/article/05-02-2010/236101_kak_ogradit_detej_ot_internet-ugroz.html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928934"/>
            <a:ext cx="6215063" cy="372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1428736"/>
            <a:ext cx="78472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Благодарю за внимание!</a:t>
            </a:r>
          </a:p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1506" name="Picture 2" descr="http://t3.gstatic.com/images?q=tbn:ANd9GcQvWA4KQ3j3JgVMPyGZXV26XvPjY0QOh_wUHZFFuEr0br_yP8Y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143380"/>
            <a:ext cx="2786082" cy="2071702"/>
          </a:xfrm>
          <a:prstGeom prst="rect">
            <a:avLst/>
          </a:prstGeom>
          <a:noFill/>
        </p:spPr>
      </p:pic>
      <p:pic>
        <p:nvPicPr>
          <p:cNvPr id="5" name="Picture 2" descr="http://t3.gstatic.com/images?q=tbn:ANd9GcQvWA4KQ3j3JgVMPyGZXV26XvPjY0QOh_wUHZFFuEr0br_yP8Y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643182"/>
            <a:ext cx="3755596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807246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>Признаки Интернет - зависимости</a:t>
            </a:r>
            <a:endParaRPr lang="ru-RU" b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8362216" cy="5357850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1. Ребёнок использует Интернет как средство от стресса.</a:t>
            </a:r>
          </a:p>
          <a:p>
            <a:r>
              <a:rPr lang="ru-RU" sz="1400" b="1" dirty="0" smtClean="0"/>
              <a:t>2. Ребёнок часто теряет счёт времени, в то время как находится в Интернете.</a:t>
            </a:r>
          </a:p>
          <a:p>
            <a:r>
              <a:rPr lang="ru-RU" sz="1400" b="1" dirty="0" smtClean="0"/>
              <a:t>3. Ребёнок жертвует сном за возможность провести больше времени в </a:t>
            </a:r>
            <a:r>
              <a:rPr lang="ru-RU" sz="1400" b="1" dirty="0" err="1" smtClean="0"/>
              <a:t>он-лайне</a:t>
            </a:r>
            <a:r>
              <a:rPr lang="ru-RU" sz="1400" b="1" dirty="0" smtClean="0"/>
              <a:t>.</a:t>
            </a:r>
          </a:p>
          <a:p>
            <a:r>
              <a:rPr lang="ru-RU" sz="1400" b="1" dirty="0" smtClean="0"/>
              <a:t>4. Ребёнок больше предпочитает тратить своё время на Интернет, а не на друзей или семью</a:t>
            </a:r>
          </a:p>
          <a:p>
            <a:r>
              <a:rPr lang="ru-RU" sz="1400" b="1" dirty="0" smtClean="0"/>
              <a:t>5. Он или она лжёт членам семьи и друзьям о количестве проведённого времени в сети.</a:t>
            </a:r>
          </a:p>
          <a:p>
            <a:r>
              <a:rPr lang="ru-RU" sz="1400" b="1" dirty="0" smtClean="0"/>
              <a:t>6. Ребёнок становится раздражительным, если ему не разрешают подключиться к Интернету.</a:t>
            </a:r>
          </a:p>
          <a:p>
            <a:r>
              <a:rPr lang="ru-RU" sz="1400" b="1" dirty="0" smtClean="0"/>
              <a:t>7. Он или она потерял (а) интерес к тем занятиям, которые считал (а) приятным времяпрепровождением до получения доступа к Интернету.</a:t>
            </a:r>
          </a:p>
          <a:p>
            <a:r>
              <a:rPr lang="ru-RU" sz="1400" b="1" dirty="0" smtClean="0"/>
              <a:t>8. Ваш ребёнок формирует новые отношения с людьми, встреченными в </a:t>
            </a:r>
            <a:r>
              <a:rPr lang="ru-RU" sz="1400" b="1" dirty="0" err="1" smtClean="0"/>
              <a:t>он-лайне</a:t>
            </a:r>
            <a:r>
              <a:rPr lang="ru-RU" sz="1400" b="1" dirty="0" smtClean="0"/>
              <a:t>.</a:t>
            </a:r>
          </a:p>
          <a:p>
            <a:r>
              <a:rPr lang="ru-RU" sz="1400" b="1" dirty="0" smtClean="0"/>
              <a:t>9. Он или она проверяет свою электронную почту несколько раз в день.</a:t>
            </a:r>
          </a:p>
          <a:p>
            <a:r>
              <a:rPr lang="ru-RU" sz="1400" b="1" dirty="0" smtClean="0"/>
              <a:t>10. Он или она пренебрегают отношениями, достижениями, или образованием из-за Интернета.</a:t>
            </a:r>
          </a:p>
          <a:p>
            <a:r>
              <a:rPr lang="ru-RU" sz="1400" b="1" dirty="0" smtClean="0"/>
              <a:t>11. Ребёнок не соблюдает установленных вами сроков на использование Интернета.</a:t>
            </a:r>
          </a:p>
          <a:p>
            <a:r>
              <a:rPr lang="ru-RU" sz="1400" b="1" dirty="0" smtClean="0"/>
              <a:t>12. Они часто едят перед компьютером.</a:t>
            </a:r>
          </a:p>
          <a:p>
            <a:r>
              <a:rPr lang="ru-RU" sz="1400" b="1" dirty="0" smtClean="0"/>
              <a:t>13. У ребёнка проявляются симптомы ломки, включая: </a:t>
            </a:r>
          </a:p>
          <a:p>
            <a:r>
              <a:rPr lang="ru-RU" sz="1400" b="1" dirty="0" smtClean="0"/>
              <a:t>-беспокойство; </a:t>
            </a:r>
          </a:p>
          <a:p>
            <a:r>
              <a:rPr lang="ru-RU" sz="1400" b="1" dirty="0" smtClean="0"/>
              <a:t>-неугомонность; </a:t>
            </a:r>
          </a:p>
          <a:p>
            <a:r>
              <a:rPr lang="ru-RU" sz="1400" b="1" dirty="0" smtClean="0"/>
              <a:t>- дрожащие руки после продолжительного неиспользования Интернета.</a:t>
            </a:r>
          </a:p>
          <a:p>
            <a:r>
              <a:rPr lang="ru-RU" sz="1400" b="1" dirty="0" smtClean="0"/>
              <a:t>14. Ребёнок постоянно думает об Интернете.</a:t>
            </a:r>
          </a:p>
          <a:p>
            <a:r>
              <a:rPr lang="ru-RU" sz="1400" b="1" dirty="0" smtClean="0"/>
              <a:t>15. Они перестают отличать виртуальный мир от реального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857232"/>
            <a:ext cx="7498080" cy="48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   Очень важно распознать интернет - зависимость детей на ранней стадии и установить пределы на его использование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026" name="AutoShape 2" descr="data:image/jpeg;base64,/9j/4AAQSkZJRgABAQAAAQABAAD/2wCEAAkGBhQSERUUExQVFRQUGBoaGBcYFxoYGhoYGBoVGBgYFxwYHSYeFxwjHBgVHy8gIygqLCwsGB4xNTAqNSYrLCkBCQoKDgwOGg8PGikkHyUsLCwpKiksKSksLSwpKSkpKSwpKSkpLCwsLCwpLCksKSksLCwpLCksLCwpLCwsLCkpKv/AABEIAMgA/AMBIgACEQEDEQH/xAAbAAABBQEBAAAAAAAAAAAAAAAAAgMEBQYBB//EAD8QAAIBAgQDBgIIBgEEAgMAAAECEQADBBIhMQVBUQYTImFxgTKRFCNCYqGxwfAHUnKC0eEVFjOi8WOSFyRD/8QAGgEAAgMBAQAAAAAAAAAAAAAAAAIDBAUBBv/EADERAAICAQQABAQFAwUAAAAAAAABAgMRBBIhMRMiQVEFMmFxFGKBobGRwdEVIzNCcv/aAAwDAQACEQMRAD8A9xooooAKKKKACiiigAooooAKKKSzgUAKoqJd4gq1Dv8AFzGmldO4Zb0Vn34y0aN+Vct8acRJB13P+qBtjNDSS1Z+/wAaedDAps49mE5jr50yizvhl9fxyIYYgGozcbtgxr8v91RPM6mm31rqghlWjUDiNuPiHzp4Xh1FY+eW1czxOpocF7nfCNmrTSqymGx7psdOkaVbYfjYOjCPMUjQrqaLWimrWJVtiDTgNcIjtFFFABRRRQAUUUUAFFFFABRRRQAUUUUAFFFFABSZrpNRsRfilbOpZZ2/i4qpxOPnnSsTemqrEYgDf2qtZeorLZYVeBV/E9ag3scBoW1pYwpY+IkTsB+ZP6CqnF4tbbG3bGZlMRsBoDLMfUdSdaxLfizlLbUs/wAHLLIVLLJ3/JoOvyO/sKlWMUrCQfl+vSsbxR8WBmS5lI28C5eXXxFdYJ8vSn+Ccd78ZD9XiLejqDz6gc0PWpoa6yK3yWV647RFXq4TeEbDONPPnXGxAA6ydAN6pfprqIOSBzJgc9xHkaouI9pria2BmaCBdyk2wTytgfG3KZj1q4viSlH/AGuX+w07IQWWzaXGeJylR5kD560lbVwjRk06T+NZLHdle8VruKdrmVSTnliNJhVACj0AG9QcFwa7a+swdxrYJ8QX6y2SIGqT4W5aVSnrbpR4sw/tx/kq/j456N4tl+ZX2J/xXCrCfCT6EH84rMW7mPuMCbuXcfV2QohiDr3hYSIEGNKq+KcOxFszdxF8KSWDd9lE/FrlAUGSTBgdKiq1epz5rE/0H/1CK+pujcHMMv78qVn/AA5isLhcTj7Ntbi3ndSoIS8mZSDsA4AZSR16ia0vZ/i64m3mtDI6ki7YJkqw3jy2jkavx17j/wAmMe69Pui1TqoW9dl/h8SR1HnV1w7Hn4SZ5yfyrPWr2bbl7fPpUnD3IO/41qRkpcpk84KSNYDXagYPHAiDU4GmyUWmjtFFFdOBRRRQAUUUUAFFFFABRRRQAVxjQTUHGY3KY5GNfUx0jcr8z0rjYCcRi9Y51BfEVWNxPNjGtSpXuQ4jcNnZWBM9MmnnT9+5lE1XvmoRyy3CKwN4rEj1PKob4hbKM7zoPFAJIXnAGsAan0Jozalmj/W8a1n8bj3vnuyhQKYZMwOdgdACPiX5a8tK8fdqJaqeF8i7INRqFBEziPGRd8Nr/t6HvOZI1BSfONflSsNgVtZWeTmYACCTmY7tHmZ1086dwHDhZDOTmfQkTIQD+UdY18z0FSrMlQxIhtY9ddCd96eNagsR6MSycpvMiLjbqgeJgoPNjA9P9VS47shbukMJVx8NxWyuPQjcVecS4SuIVQxYFSYKkAidDuDp7U/YsBFCJsqgCegECTHz508XsScXyIuHlGdw3Ygk/XXbt0dHbwnnqFADe9aXC4IJ8PP51jIvnEKr973xcQfFEE6kEeHIBJ6cq3CYcZmMsc0bkwIH2Qfh3p5uTxljbnJ8iMNhnVnLPmVjKiIyjYjzG0VFu8Vw9lu7zIhH2QIAJ11gQszzilcI4Y9lXQ3MwPwGDIgNq2u5J1joKxOPwb2XKXZnXxcn6sDz/PrXEkLJ7TeWrZBZ2bQ6wSMqCBIBG40J12k0mxfW4pa2VIIgaHT1B9Rypng7H6Na7yB4YIgAEGVUdBplpSd3hkXLbdRddQQJYhmEDNJOggDTbSjCY+Mj+LwIuIVMkTMZiskEECRykfjWQx2GfB4s3bADFk+stFsveINiDEZ0J0kag1tBhFD59c2XLuYiWI023J1qt41xlbSW2Nss10QFPhI0zEPI0iRp1rsMrjGc9oaL2PciJw7tVh8RcCEPYvnZbgylvJT8Nz0GtXyDUj7Q8orEY61axtl/Abb2ipIUyVzGFuIRqCCJ5bGdxV72Q4g97CqbpU3ULWngkybZKkn7xjN/dV3ST8Bra/K3hp+jfWPoa2l1W9YZprF0g1b4XF1nx15etOJi8u01vxeS7KKaNYrg0qqbB8Rq2S4DUhUlHaLooooECiiigAooooAK4xigmouJvxXMgN4nFxVLxO/K6+YJ6KRBPtv/AG0/fvSedR3E7/uaWTSLFcDF4Fza4m+Ygd8GMRu7W7ZJk7ANhbmnmOtaS4S8HWNxy0jzGm9ZztGcl6zdBH1TgMfuk6c9suZfVo51tuHcDNxc7u6z8KqQIA08UgyTv5aCsTXeLqsV0vvthKe3KMjxnHHW2sbDMZGx2TYwT16Gjgelx7bCHVd8wkAxqNNJzTmnceVTuNdnWwzvedu9tHMSxHiQwQC4GhUbAgCNNOdVNviyqWUvItlyf6VgqCeYAb86oR0cqY7MGPapSk2+vQt14haW+UkLdYAmQQXVQVUqxAz5djExqPRdnDgPInKPhkjKC3xFREjeIO0mKfv9nFv4RFYwrKLtq79uxdZcxYGfhMgkTGrAyDK0HCuLv37WMSAmItjQAnI6zBuW53BPLcRHWrN+klXBTj+otlTison37i4m2e7uMmVviAKkMvUMB+4qejdddNhE+tJZuf5zVDiOOXM7BMoCNl1EkldGnUACZ2rOXOSuaS7dKrKqXMgQCAdSBOvQa+1GJvuoXu1VvEAwJy+HmR5jfWoeExneIjCBOp566jTpzqPje0Fu3aLk7To0r4gdjO2sUyTbwhkyzxV1wy5Iyz49tuWnMGDtzjlNOnFKzFZBZYJWRIB1Gm+tY3hXay/cMrbe6p527JCj0ckBh50+/aLJdzvZZLsZZe06kiZiQCOQ6nSpHVJPA+PdF3xfirIECwGckAnYZddjEk6fjvUzhmM7y2G57GJiVJBrOrxHEYgGLSi0YguIVlIkEBpLT1yjlUfF8JxDBVR1RVByqhZQDoQRl5+35mkcq48TeGNsl6I1own1neZmkLlyT4dTOaOu3yqu7R8CbEhMrC21tjBYSCGEdZ5Aj0NV78buWxF3MgkePRl0IMZgPDO3iAG3lV535uqwtyj5R4yAwBkiIneBPoQakT9UI16Mp8Xw8YTCuVlmYrnbLm3IQ+GDCgGYmZ613sdbK4U3CSO8vXbkbaFsuo5jwz71aY5wUe3qXRUZjlIBkmPLUq2g2qq4HfzYBChJCkhh5rdbMtEpNJf+olnS8S4Lk3dTtHL/ADSM/nrTHIV3OdJr1Kkkzai9xJsXyDVvhOIkczVGj68vOnrbaU7lkdwybHD4jMKkCslg+IFTV9hceGrm4qzqafBPorgNdpyEKKKSzUAIvPAqqxVyn8VeqC7mo8kkUM96Oek9YH61BxWOGqqZMakRp09faqvjmJ+jgki7euXScqpbRVUfeciFABGrPryArMYziV1Ea53dm0i82Ny8xJMBR3YClieQY1m62c8KFeMsm8VRRpeK4EXbbJzIjpzB/MA+oFab+H/GPpOAss3/AHUXuro5i7aOR59SJ/urzbheA43dGdMNatKdu9coT0JQsxHoQDVj2e4vjOGYh2x+FW1hsRBuX7JL20ujwi44BJQMMqsT/KD1qP4bpbtOpRs5zyVm03k9WxFhXUqwBVgQQdiDoQa8W4pgBYxGJRhOW74eZKXLYUac/CwJ85r2m1eDAEEFWEhgQQQdQRG4Irzj+I+AnFKVcBjaBWVzaqzqSevxL8q1ZQTIbFwaDBg2cMi5vAqLlaCTaMDu2bebcak7LBE5R4YPavs0l+xIbu2tAlLiglrDACSI1a0fDK66GRyAe4bx5VtYYX17ssiBSZNu4AgICOR4XG+RobRgM29N8XL2rirh7gCOPFbOuRY0a0w1XUkBTI1YiIApbZRhByl0dk0o5ZmuBcSvXAVcBHtHLdTKxnQ5XRxoytEiBtT3EOC2xLZmtljqQQQT/S0idOVT1Uqc0r3KoZ3LAqTtygCsZ2g41dvX1sYf42+JokW0mMxgHrPyrzO12TzDhGZt3ywiVxHtJbwiIiuRB1Xd3J12AgSfTflGveC9nLuOcX8YpWwPFbw53Y6eK55dAfy3mcB7E2cPcVzmvXt89zUjbX7oBAiNeU61qGI5nN+A89B+tS1xlasab9Zv+yNOjR55HheUACdtAAPwA5CjPqNDA110g68jz3qHcxXTT0FR+/J/xUtXwGOc2Tb+xoLTRXZLxDggKNI3j9KQqZY1kbTufSmVPXSpQv6akARry0G/4Vbu+E6d1uEVh+5K6ItYQzi1VrbBhK5TI66bVnv4e4k3LVkl2GUXFCzAYK5VS38xVYrR4RgyCDII0I+0pghgeYgisrwof8dinsuCbdzPdskCT1e2BvII06g1g6OLgrKH2nlfb1MfUwwbbEsShAALwSEJA+Z5DlMVkeDWmsY29hz8F9HuLuct1SBcC7CCCGq0ThJ+ktjCSoNsQkeKcmUq24jnHU61AwcIbl51GWzaYDoC8G5EyRCgf/ariwvL7/z6FWqTU0aU2PACBJiQCQJ028ulMgGACADAO+x5jz9an4c5raE+ElASsyRMTM+Zj2qLiCJMEaDl+teivi4mxU8CHEfv11oR4G81CtW2Nx2eIELbE/ZhSWPmWnT7tTF5TzpYT4wWkx+31qdhL8HSqwctdP3+/epeHPI0SYPk1GCv5ql1XcLX8qsKmg8xKM1iR2ai4y7GlSSaq8dd1NLZLCORWSM7zTJ1rjvG9Nvc9arbizFIjcTwYcBsoYr1108uU1HweHtnEWWugEI0rP2WylVYjn8RA6FgeVWK3YptsGp2GnMfPasvVUWK2Oor5x2hLImqUUi/hw6lSAQRBBEggiCCDuKqeF8WiEuGDsGPPyPRtvWrTDYoOoYTqAYOh16g7Hy5VtUXRuhuiV8GVu2Bw2wbYu3FsG4ossqd41kSHNmDJZDldVOpUNHIGs1xXijYnFtcystvuwqKRqIbVm10LZjpyCr51pO3OIt38ErW3DTetsmU6OUcZhtsAHJ/prJYS1lkElvM+cafgaspYWWQWyxwX2A47hDhLFm7rmsEd3eEF8qqsKG/7gcbFZ267VLX7eFFtMrmQYAYtkTYCWMkANAGpqdbcPYtKVzm3ccSYLLDW7ggHaQUXTYCpGI4TbvKM2Y5R4WBII0E+LZp0Os1h/ELE5KK6K98nLCKrtNxlVwhuIQVgtof5RJHzgVUdg+E5LP0hx9Ze8bNoRBkjKRqBlIEdaa7Z4VfqMHanxuEMkk5Cc9wztsCD8q13CsApAH2EGo68gDHzrOtTdaqh3N/siXS15HsPayqWMjMBpvA3md5M1HuN56/pU7FsCdvlUC5b9K9FpqVRWoI34JJJIaeP3rSFMctqUY5gV0a6TVneTbUdtN+n4VKtmeWnnGoqBjLTskW7nduDIOUMG+6w3g+RB6UYPiDpbzYgLbIME58y7gArsYJIEEA0jZ3gZ7NXDbR7B3w1wqum9liXtRO4ytl3+xVX2xxBfHYO0nxoblzmBlC5QJ5gmZjoa2K7MIgxpPodPMgg1h+MJl4hZviMt6wyITI8YIYAyNJWYrG1VaWrVn5X/Ux9YsJ4L04jEhSzhO5Ntfh1OYAT5wYO/Iin8CJw9kGJulDopglyGPtHURprUvH2Zw5AnwgEc5KwRp5+dQeziRYRSYy3GAH3VuMB7bD2rO7lB/mRmafhsuWv5ri20kMuRmIUbFvgkg6GGJA8tRzexQ1nSPIayY28t96qrOCz4p3YsugUJCgXB4oL5W5mQJEwDygVdYtcq8gqgHc/kBP+a9XqeUaVbKe/mzrCjJBkk+KfswANf0jzpZ3EbDel+IySMoMZQd48+nWuKP91Ri8MtJil1/xT9gaimA2uvKpOG3qVvIxpuGDSan1X8K2Pt+tWFWKvlKdnzCHaBVDjLmtXeI+Gs9jW186hu7wNWMtcmmTc13/AH0pq64Jrnlz/f4VGolpIkZhUiwtR7FqrTC2KFwzslwVnELfi6yNj5f+6x97i17CX+6757Vp8zWkV1cBea5WXwANso0ggDY16NjMKCJOkA6zEDnJrzrE9tOH3S1q42a3oM5tv3Z1IlWgRE/Fpyg1lThfptRKyCzF+3oVLKpTXlHLl4tcVm7y4zg/WN4svPJpooPlEmnMMjOpdCp3ynUrAnRiOms1GxHA8RaScMy4i0dVVnC3IBzQG+C6DHOD61AHFcYjCcJeB10AtGfEOYaOg/HrVqernbHytY++P5MycLFw0ahMLlvINNVZjE//ABgnXrp8tdhVTxDj13D3bpc/UbKwgxtkVQPEzHxT50u19MuL4wloH+a53hAmQCqACdf5uVS+F9lR3ua67OygFS0COrIo0XU76HXUmqGd0sdv2QRonN8ld2f4NdvXfpN5ct1lyoh1Nu2TJZ/vMYJ6ARWxFoIgUHbc7Saet+HwgQBz6z1864bUnWtXTaTw5eJPv+F7GpXBVohXRrUV0mrO6kc9Kim3+FXmy9WyGLBo7npFSu6ot2o3JPqR8tOVKSZGFwvlr+9BRiuHLctlWkLoZGhEEGdtDpvy33qQE15j0pIsqCoLS0EeIgsw56bHcTpXDrlwVdnHC1mZiNFEOzAakBVDTqWIBOh66AxVX24QNhCwglLlsrEfF3iqQJ0nUj51rLXC0YGC41B0OUqVAACMIjTToZrM9o7tu9hrhths9hkd7LIVuobbK3iU6kMA0MJBOxNUNZTKc67F/wBXz9jOvWUybcxWXCMqiTbRtyCQFAylp3mR5VzAYRLdtVzXCAJ8Wg11OgGUya5w7umDEhQt5QA2ckuAsmF5ALB03rJXexOIRwRijlZvASbmfmRmhoBio9I6YN+KvsZVE1BPJvbPEmQeHuzqSQRqOpkf4pWF7XW7l0WRPeEEgr4k8IBYZwIESPmOsVhWwjKlqw1w3lZmvHOSfAsKgMk+F3JbfZa0nYjCh+/vECQ3cqP5ESGOnLOSG8wErftcVXvwX4PcXt4SelNDeDpT90maaYxsNdfwrIzyWIhpTtg6iNq4x9qVZtipkNI1XDrcJPWptQuG/BHQ/oKmVZhwio+xu6NKzmPia0lzY1n+ILBmorOyWsqbra7VxNT6Upl6U5YsToBMnT1P7/CkyXYjneqgBaYmJAJA82jYedXGFuAgEGQdiNjUW3g3SMwgeW3Wl2cIobMAVJ3APhYn7RGonz9d6IxIrJJ9Ce0GEN3C37aaNctOo9WUjlrzrE4TDW3w4KqCgAVkI0UcpHSNPUEVbcf4lir+LGBwTC23di5fxBGbukYkKEU6G40GJ2HzHV7DtbzPbxV4NJzNdNopczKCWUW1HdyTtGpEwdy9lTl2PptQqnhmf4FxEYDEIgP/AOreYrB//lcY6EHkrGARyNb68qk6gGNpHXSK8a7RWL1t7lq4DooOZPFbIMlXDDRdiNY516Dwnt1hnw9o3rhtvkUOXRwA2XxSxXLyJ350kaY48yTLGthCeJ1c+5a96iHkNhJ15QOX5dBT9y6Dz6een51FxOHIgKc2YHK8iFP2SVGXMJnQbwOdQOFWLkFrmZiHXYiGyKoDLBIUM0kgRvqOk8KoR5isGPlp4NBhirg5CrRvlIb8jXVIMgGSN45eRrE9slwmAa26o4N4tCovgkESQwdDbaWkQTz0rJWcVawzBXRFDaqe/QX7ebUFmtMSND9sT60yf0Jkov1PXrlvSoxQDlWM4b2wvWiQ9vEXbekF7TyB5XESH9+nKtfwfiiYq2biK6jMVIdCp06TuPOo2yaLcTrbedcAp9l6RXDboyTbhhk6aTSG4VavwLiJdCn7QBysPONCPKm+J8bsYfS4/jiRbUZ7n/1G3q0Cs7iu0+Iug5R9GtmYykNcK9Sx0Q/0j350spKKyzqhKx4RseIccsYbKLrhWb4VALOd9lSTHntUXFdosL3Ny6HRittiREOVUFssMM3XSsBexHdkBUz3LphQTLu25JLSTpJJOwpDYUXAVuhLitv3ZJA1n480k6bgCuQbn5lHKOzprh5ZS5IOI49c4diBYtsjAIjXLbNtcYB3KGPCstAXbQ09he2GIvX1RCqq+4OVoA1ZvCB8InxE7AaVNxl9HDGe8I3V7aMxgbLmWW6bmq3FoTadUt4cZyVLIqo3dDKWAghiWOZdBoBtrTKqmctzRm2aPDT9ydaxguM98zF14trBnu0EWwoGpJ8TR94V6HwLhXc2QGHjfxv/AFEAR/aAq/21hODcQvYd86C0wUZQMjQBsSpD9NJrUJ2xujV7AbzR4/Bh+pqS/UQn5U+C0tJYl0W9yyZ8qYNqB1pkdq7DDxi5b9VzD5oTT9jith9Eu2yemYA/Iwaptexzw5x7Qd0PWpOHUAifyrgt60sDXWnRxmkwa+AeetSKruGYmQF6eVWVWo9FV9iH2qj4gk1eXNqosaNSKit7JaysK/KpOFWCD0/URTFxadFonQErqDIAn08QIqItLol2M6iECH7zMwPvEyfQU/ZDwc+XfSN4+9sJ31AqHat3F+2rf1JB+an9Krr3FrqE/WWX3OUNJH3Rlg9dwTU0ZN9kDgkLu4xcPibl5FDF0VbuoEi2TkidMwD3PmOlWn0K8y65VukCbgIOQ9LYZGGXlrBIk77YG12gD3WtvbuDMdGykKS2sEsBlImOZrUYftXesoA9rv4EZlZUY9MysAs9SD7cgsZvdiRYs0u6KlVz7miwnCwocuS73TLlgIOgUKBsEUCAPUmSST47xbEW7PE8Th7WlouqlQdi9sF0HQBmb8uVXfaf+KN8KVtJawx2L3LguOP6EQZQf6iaxfZ3g/eN3oYsFcs5b4mcwZ6mdflU/lx2TaPTWwnmXCPWOz73XtIXdCkFGUW2R0uCANc5DKdTMDdSN6kErZy5mVVkKM2ni5CdtgPesvg+Mqvis3bJkDMhYZbigaKYOZGHJhtzBioXaL+JT2IVsLcKHctBH9LHKyXOoIInmBSQkV79NKE37Gs4ljMJdz4W+VgAFgwKqJAYFX0AaCDoZgjrXlXHOA2sLcFzD3WNsNmDNaYDwhj4YH1pkAaKRrqQJqy/6rwSO7YVLtxPCQBmtLmyiBOgTKZWV1gQORrO8S4y99/GyqGhltrOpB20lyw0hjmPrUkSldtWMdnp/Yf+IH0yLV1O7vQTofCwUAkjoY1Ik+tay83rXmPYDsjfOKTFXkazbtA92rAB3Z1Kyw3ChWbfUkjpXpp151DJLPBNU245Y0to1U9sMLiXw4XCsEYuO8bMFYWwGnITsSY9prvaQLcXuCWGdZcqcpAmFE9SZP8AbULs1x/NavWMRpdwwCs+yujCbbjoxAgjkaTPOEWHFpKRh8FcVVBC6t4mYhiSTrLHxSfMmpi45WPLXaGH5TP4GuYe4CvweFFEGNWUKDKgSSOUGKl2cJbCgLbKiBAHKYMROhqrJvJqwxhYIuIsK2Ukagkq0MsTzDcvUUJmBGVw3kwDfMrDfOdhWUxuKJvuUd1UHKsEr8ICmYjmDS14lc2zz6gNp/cD+dSwUofKyGThY/MjS4niJFsqMOXbaFhlJJgEzBAA1gCTG43pq3wO48l2K5gPCSTlOo0H2AZ+HlA1qqwvHGQ6qpk76ryJOxA3ge9Widqh9pTETyYz0Gi6e9NK2cl6CRqrg+CXhODlTqSfnpVvZwZGgB9Z/KTFQ+HcfS5MKwyxPhPOeceR507i+0li1q9wDygkn0AmdOlV3ubwTpR7yT2w9RruHB3UEeY2+e1Vd3tFccfVWwo5G4cx9cqGB6Fp6iod7C5zmuk3D98yB6LAQfI0u3b2SqW7hFlf7QJaUi3deV5WznUeubwL71puxvF72Jsm5dQIswjA6uBILEbDWRodYNYW9ZJy2rY8VxgieRY7+QAlvQGvWcDgkt20toIW2oUegAA99KmjNYM7VpJosuGb+3+KtKrsAuvtVjVyp8GVLsTc2qmxo1q7Iqs4hZPtSXJ9j1vkpmp2y1M3NOVOWILCdpE+lQZLSZKfAi6hDIHTmCJB9jvVFxywUWLa+A6FVDRP8qpbyqRuSzsQNeW19iXuuxRZs2ljxrBLiJhCZiTImNI8xSsThBcADCddBrE+YnxddatxSiQb92eDz3DdnxdupcuKGySbVsfCpB1ZnEDcn/thRpqbm1W3/R9pjN43bxPJrjBB5KqRAHLnWouWbVtltZ5uurMBzZUyhmMDQDOoGvOBTSrr6V2Si+0PXZKKxFmE4yljCORZwlk5VBnIGaTsMx1JPQ1WXrFy6V7i7hwl1fjbQoWMnuyWJbd4YCF+GTAr0fG8LtXcpdcxWYBkjXeRMH3rHcTwZXQqveHwAKmRPLIBqRHUnpzqMn8RyXLMnisPgbChQpxbrGp+qsaDcGC1w+hIMb07f7L3buV7sYZHkJbt22DOIzEJaU5mgalnMCD6V6B2Z4f3tmzexAz3lWEzKBkWdkBEgaA6knpExXe19vMiQCHkidlFtoW6LjyAq5DzIkqK65IrxjJyw3wZLs12cs2b6/ULctPAHeFHYMAZuQv1YBkDw5ojfUVusXfwuCGYhLZcwoRBnc/yoqDM36VQ9+EWzdYwYZFZxGYWwctyXgqGDMNdw07GrHtHw45lxVkZ3RcrKPtWpnw+YmdN6V2Ejrgmilv9vL1yTYtW7SyVm8SzyGIPgUgIZ0gk7VDvdo8YR4r4TyW2in/yDH5VW8b4tbNxGw2Z7r/HbQEltgCPvr8JI5aGIFWGB7I4y7qxTCgjaM9w+fhaF+Z9BSuUn9CbNcOMi+B8RK96b1wuT4g7jLoBqsneNx6mouCuXUHfXYZL4e+EgzGqW1ManQrBMCWA9b7C/wANrQ1vXr10zzZVHuAJPzq44rwhWS33a2hdsR3DOgYLEDL6EAecgHlXIeWW5kV1ymlGJisHhgCGcjvik5+UuZIMnxawfSKmX1hCc2wknTkJ026VtUFq3mhUAds7aaFjEnXmQBUa/isNrK2vdV/xrVaSbZZhqUljB5HwrszicWSbdvQmS7+FZOpPnvyrX8M/hUgE4i61w/yp4FHv8R/CtQ/aG2DGZQPUCmv+cB2PKmbkyvOxt5Q2nZHBquXuEBjeJb1zHUe1Rr3YHDMDBddORB8+mvvU3/lAdzSOKY8rYuFDBywpE6FoWfaZ9uVRLsIuWezO8L4eLCOoi4rudSurLJVc2UkRHUczUTtBDPatZVEE3DEfCgCgekt/41a2d1COCFEakMdAANdz71nsTjw2IuMdli2N5OQksQJM+IsP7QaZPtmmkuESENJI3p3DcPu3NVTKp+0+n4b1dYDsvbA+uuFz0Xwr+c1BKeOyR2xjwM9gcELuJu3TGXDgIo+/cEsfZAB/ea9DDa1U8PW3aXJaRUX7oAk6anqdOdWWFbMY/wB00bVJ8GRdmUm2W2Bt6ExUs1y2sClVsQjiOCg3lhTd1JEU5XDXZLKwzhQY3DRIqADFafE4bMPOqPGYEg1Qsg4stQnkQMYYAnSnRjMqltJJCjnE7uR0An3quuKaSL8UsbXFkskpLAvg4EPiGH1l8jKG1ZbKk92GnZm1uMOrR9mnHxIViZMsRoSSBAA0nYaVEu4gkbx1NQr+Iod0pyyIobVguPpXQ11sbtMGNj0qkXF6Uxcx8asY850ruZDYNA+MMa0yMZyJrMHjny/H5b/OKau8aEwJLdILHy2ptsmJlGrxVxGjOqtHwyA0dSJGnSljHDaR51hb/aJhoGEjbXMfcLz8swqrxfaRkIDXLjEz4UAXl5SakjVI45o9CRbFl3dURGuGXYAAtHU/sVEv9r7Sn4xPMDX59K8uvcSu3DCWmPm8t+Ln9KPo14mXYKJ2GWfkCB15TTbYR+ZicyflR6Q3be3yI155l/zSE7VI2isPUaxXnwwCkxLMI+0RrMcghHyqbhrBUwoYAeZjl0UUkrKvckVdvsabHX+8XwktM6l4AjyA/LrWXYXAZCqsfdYnz1mNRyq/4bmG86+pH41Z3lzD9aVW46B0ykYlmvczcjmAip+WtcF5xr4ukksd60mIwIOpAPtUDEcP9fYx7aGpPFTI3VJFf/yhQ7kHoenqKm4PtZcXVZIHMk/4qGeDazG/v+MU3/xjCd4P3vykbV17X2jiU10XVztUrj6xEJ5yB+dM4XiVi2D3QtJJMkbzv+dZ1+DvsGjX7v6CmbnBnXUO0j05+1RuECTfYbD/AJ2RoR6zP6VKw3GidJBPTnFYhOH3G5k/h+VWmCwbZgsmSdBPty9KjdUWSRnJdm5wnEZgc/351t+zuFOXvDu23kP91QdkuyTJFy8CuxCk6yDImdh5VtrNoKoUCANBFNTQlLcLffuW0cFdoFFaBTCiiigDkUi5aBGomnKK41lAVt7hIO2lVWM4Sw5T6VpooK1Wlp4vokjY12Yi9hG86rrmHNeifRV002pt+HW2MlQT6Ui07RL430PMsTaIGgM1T37DzJ/Pb3A09vnXrWM4MjAgKATz2qH/ANLW8uolv3y/e9dxKLwkd8SLR5P3AB1JPTlPy/3603fsswjZf3vG/ua9OxfZJNYWPOoNzseOVJK6S9Boxg+zze5glECJ/AfIb+m1O2cJOy+mg09hpW6PZWOX4U4nZ6BtUMrpstwhSl0YsYNjp+mn/ul2eFHpFbYdnidhrXW7PMOVR+G5csk8WMejJW+Cx71KThqitRb4E38td/6fJ1ihVJegsrk/UzqYQDaa61nrWrtdnfKplvs8OYqRRl6IilbFeph1wROkGo+J4a4ViiZmg5QeZjSvTE4IgFdHBkplXNehF48DyW5wu8qpmVny/FlAkwvPaAWOwnbz0tbfAWA+E16QnCEHKnxgU/lFOqrH9BfxEV0jzRezp6eldbsixgwRMcjW+49xi3g8O9+6DkSNFWWYsQqqo5kswA9azOO/iQUdLS4O8b/0i3YuWWayrL3iNdVlIuFHzKrR4gNDmI0l1p5e5z8V+UjYDsecwBBiddK03DuzFu0+fUtynlPSqa9/FPDJbztbvAhbzXEhC1rubosZXAeMz3SqrBMzrFJT+JOe5h7dvC3i1689pgWtDLktd7mQ95luCCDIMeFhvAMsacdkNl0pm1y0oLXn2F/iuvchjh799hh2xLtaS2irZW7dtFiHvEgjuyYBM76agaHi3bFbJwoSzevvjJ7pbYQHRBcJbvHUKMpn2NTpEJoaKzfDu3Vq8cKFS4Ppb30SQun0bOHL+LY5DETuJitJXQCiiigAooooAKKKKACiiigDkURRRQBxknek92K5RStIMiWwwNdGFFFFLsTG3MULIHKlFKKKbahchko7sUUV3agO5aIooowARRFFFdAIrtFFAEPi3CbWJsvZvLntuIZZI2IIIIIIIIBBGoIFU/8A+PsJkyxdLd6t7vTfum6bqqUVjdLZzCkqBMRXKKAHrnYTBscSTZE4yO/1bxFTII18BzeKVjXXehuxdg91mbEO1i4blt2xF5nVioUjOXnKVEFdjJ6mSigBOG7B4O3ba0tshHsfR2HeXD9SWuOUktI8VxzO+u9SbXZXDrdt3QrZ7TMyE3LhCl7a2mhS0RkVREQNSNSTXaKAIfDOwOEw95b1pHD2zcNsG9dZLfez3gtozZFDSToK0dFF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429000"/>
            <a:ext cx="3286148" cy="2608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 descr="http://coolculinary.ru/wp-content/uploads/2011/05/%D0%98%D0%BD%D1%82%D0%B5%D1%80%D0%BD%D0%B5%D1%82-%D0%B7%D0%B0%D0%B2%D0%B8%D1%81%D0%B8%D0%BC%D0%BE%D1%81%D1%82%D1%8C-290x28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286124"/>
            <a:ext cx="2762250" cy="2686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effectLst/>
              </a:rPr>
              <a:t>Что о себе сообщают дети в социальных сетях</a:t>
            </a:r>
            <a:endParaRPr lang="ru-RU" b="1" dirty="0">
              <a:solidFill>
                <a:srgbClr val="0070C0"/>
              </a:solidFill>
              <a:effectLst/>
            </a:endParaRPr>
          </a:p>
        </p:txBody>
      </p:sp>
      <p:pic>
        <p:nvPicPr>
          <p:cNvPr id="16386" name="Picture 2" descr="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7584" y="2357430"/>
            <a:ext cx="8013572" cy="3439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Советы родителям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1054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Научите ребенка </a:t>
            </a:r>
            <a:r>
              <a:rPr lang="ru-RU" b="1" dirty="0" smtClean="0"/>
              <a:t>не давать личную информацию</a:t>
            </a:r>
            <a:r>
              <a:rPr lang="ru-RU" dirty="0" smtClean="0"/>
              <a:t> (имя, адрес, номер или адрес школы, место работы родителей и их рабочий телефон), особенно в чатах и на досках объявлений.</a:t>
            </a:r>
          </a:p>
          <a:p>
            <a:r>
              <a:rPr lang="ru-RU" b="1" dirty="0" smtClean="0"/>
              <a:t>Будьте в курсе электронной почты</a:t>
            </a:r>
            <a:r>
              <a:rPr lang="ru-RU" dirty="0" smtClean="0"/>
              <a:t>, которую получают ваши дети, а также используемого пароля. Увы, все мы знаем, что читать чужие письма нельзя, но в данном случае это правило нарушить не помешает.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14290"/>
            <a:ext cx="7498080" cy="6429420"/>
          </a:xfrm>
        </p:spPr>
        <p:txBody>
          <a:bodyPr>
            <a:normAutofit/>
          </a:bodyPr>
          <a:lstStyle/>
          <a:p>
            <a:r>
              <a:rPr lang="ru-RU" dirty="0" smtClean="0"/>
              <a:t>Предупредите, что </a:t>
            </a:r>
            <a:r>
              <a:rPr lang="ru-RU" b="1" dirty="0" smtClean="0"/>
              <a:t>нельзя открывайте подозрительные послания </a:t>
            </a:r>
            <a:r>
              <a:rPr lang="ru-RU" dirty="0" smtClean="0"/>
              <a:t>электронной почты, файлы, приложения или </a:t>
            </a:r>
            <a:r>
              <a:rPr lang="ru-RU" dirty="0" err="1" smtClean="0"/>
              <a:t>веб-страницы</a:t>
            </a:r>
            <a:r>
              <a:rPr lang="ru-RU" dirty="0" smtClean="0"/>
              <a:t> от незнакомых или сомнительных людей.</a:t>
            </a:r>
          </a:p>
          <a:p>
            <a:r>
              <a:rPr lang="ru-RU" dirty="0" smtClean="0"/>
              <a:t>Научите детей </a:t>
            </a:r>
            <a:r>
              <a:rPr lang="ru-RU" b="1" dirty="0" smtClean="0"/>
              <a:t>не организовывать встреч со своими знакомыми по интернету. </a:t>
            </a:r>
            <a:r>
              <a:rPr lang="ru-RU" dirty="0" smtClean="0"/>
              <a:t>Объясните, что люди в чатах не всегда те, за кого себя выдают, и в реальной жизни могут сильно отличаться от того, какими они кажутся в интернете.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85728"/>
            <a:ext cx="7790712" cy="6286544"/>
          </a:xfrm>
        </p:spPr>
        <p:txBody>
          <a:bodyPr/>
          <a:lstStyle/>
          <a:p>
            <a:r>
              <a:rPr lang="ru-RU" b="1" dirty="0" smtClean="0"/>
              <a:t>Держите компьютер там, где вам удобнее контролировать его использование. </a:t>
            </a:r>
            <a:r>
              <a:rPr lang="ru-RU" dirty="0" smtClean="0"/>
              <a:t>Установите четкие требования насчет пользования компьютером и Интернетом, и всегда требуйте их выполнения.</a:t>
            </a:r>
          </a:p>
          <a:p>
            <a:r>
              <a:rPr lang="ru-RU" dirty="0" smtClean="0"/>
              <a:t>Регулярно </a:t>
            </a:r>
            <a:r>
              <a:rPr lang="ru-RU" b="1" dirty="0" smtClean="0"/>
              <a:t>проводите время в интернете вместе с вашими детьми</a:t>
            </a:r>
            <a:r>
              <a:rPr lang="ru-RU" dirty="0" smtClean="0"/>
              <a:t> для того, чтобы узнать, чем они там занимаются и что их интересует. Постарайтесь установить атмосферу доверия и взаимопонимания.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85728"/>
            <a:ext cx="7790712" cy="5962672"/>
          </a:xfrm>
        </p:spPr>
        <p:txBody>
          <a:bodyPr/>
          <a:lstStyle/>
          <a:p>
            <a:r>
              <a:rPr lang="ru-RU" dirty="0" smtClean="0"/>
              <a:t>Скажите ребенку, что </a:t>
            </a:r>
            <a:r>
              <a:rPr lang="ru-RU" b="1" dirty="0" smtClean="0"/>
              <a:t>нельзя отвечать на оскорбительные или опасные послания по электронной почте,</a:t>
            </a:r>
            <a:r>
              <a:rPr lang="ru-RU" dirty="0" smtClean="0"/>
              <a:t> в чатах. </a:t>
            </a:r>
            <a:r>
              <a:rPr lang="ru-RU" dirty="0" err="1" smtClean="0"/>
              <a:t>Веб-сайты</a:t>
            </a:r>
            <a:r>
              <a:rPr lang="ru-RU" dirty="0" smtClean="0"/>
              <a:t>, на которых они чувствуют себя дискомфортно, необходимо незамедлительно покидать.</a:t>
            </a:r>
          </a:p>
          <a:p>
            <a:r>
              <a:rPr lang="ru-RU" dirty="0" smtClean="0"/>
              <a:t>Лучший способ защитить детей заключается в </a:t>
            </a:r>
            <a:r>
              <a:rPr lang="ru-RU" b="1" dirty="0" smtClean="0"/>
              <a:t>установке компьютеров в местах сбора всей семьи</a:t>
            </a:r>
            <a:r>
              <a:rPr lang="ru-RU" dirty="0" smtClean="0"/>
              <a:t>, но не в детских комнатах.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Если есть возможность</a:t>
            </a:r>
            <a:r>
              <a:rPr lang="ru-RU" b="1" dirty="0" smtClean="0"/>
              <a:t>, купите специальную программу</a:t>
            </a:r>
            <a:r>
              <a:rPr lang="ru-RU" dirty="0" smtClean="0"/>
              <a:t>, которая дает взрослым возможность ограничивать доступ детей к нежелательным ресурсам в </a:t>
            </a:r>
            <a:r>
              <a:rPr lang="ru-RU" dirty="0" err="1" smtClean="0"/>
              <a:t>Internet</a:t>
            </a:r>
            <a:r>
              <a:rPr lang="ru-RU" dirty="0" smtClean="0"/>
              <a:t>. Программа контролирует действия ребенка и проверяет каждую посещенную страницу в Интернете. Если она обнаруживает подозрительную информацию (порнография, насилие, религиозные секты и т.п.), то доступ к такой странице сразу блокируются.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</TotalTime>
  <Words>576</Words>
  <Application>Microsoft Office PowerPoint</Application>
  <PresentationFormat>Экран (4:3)</PresentationFormat>
  <Paragraphs>41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Родительское собрание</vt:lpstr>
      <vt:lpstr>Признаки Интернет - зависимости</vt:lpstr>
      <vt:lpstr>Презентация PowerPoint</vt:lpstr>
      <vt:lpstr>Что о себе сообщают дети в социальных сетях</vt:lpstr>
      <vt:lpstr>Советы родителям</vt:lpstr>
      <vt:lpstr>Презентация PowerPoint</vt:lpstr>
      <vt:lpstr>Презентация PowerPoint</vt:lpstr>
      <vt:lpstr>Презентация PowerPoint</vt:lpstr>
      <vt:lpstr>Презентация PowerPoint</vt:lpstr>
      <vt:lpstr>Специальные программы, блокирующие нежелательные сайты</vt:lpstr>
      <vt:lpstr>Советуем почитать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000</dc:creator>
  <cp:lastModifiedBy>Admin</cp:lastModifiedBy>
  <cp:revision>9</cp:revision>
  <dcterms:created xsi:type="dcterms:W3CDTF">2012-01-15T07:58:24Z</dcterms:created>
  <dcterms:modified xsi:type="dcterms:W3CDTF">2013-05-12T08:04:09Z</dcterms:modified>
</cp:coreProperties>
</file>